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364" r:id="rId5"/>
    <p:sldId id="366" r:id="rId6"/>
    <p:sldId id="367" r:id="rId7"/>
    <p:sldId id="374" r:id="rId8"/>
    <p:sldId id="368" r:id="rId9"/>
    <p:sldId id="369" r:id="rId10"/>
    <p:sldId id="370" r:id="rId11"/>
    <p:sldId id="371" r:id="rId12"/>
    <p:sldId id="372" r:id="rId13"/>
    <p:sldId id="373" r:id="rId14"/>
    <p:sldId id="375" r:id="rId15"/>
    <p:sldId id="376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:p15="http://schemas.microsoft.com/office/powerpoint/2012/main">
        <p15:guide id="1" orient="horz" pos="1009" userDrawn="1">
          <p15:clr>
            <a:srgbClr val="A4A3A4"/>
          </p15:clr>
        </p15:guide>
        <p15:guide id="2" pos="11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727"/>
    <a:srgbClr val="282828"/>
    <a:srgbClr val="CC0000"/>
    <a:srgbClr val="76C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DC907-60EA-4EC3-9F9E-D5CE27274B4F}" v="99" dt="2022-08-17T07:01:13.23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62688" autoAdjust="0"/>
  </p:normalViewPr>
  <p:slideViewPr>
    <p:cSldViewPr snapToGrid="0" snapToObjects="1">
      <p:cViewPr varScale="1">
        <p:scale>
          <a:sx n="27" d="100"/>
          <a:sy n="27" d="100"/>
        </p:scale>
        <p:origin x="1939" y="48"/>
      </p:cViewPr>
      <p:guideLst>
        <p:guide orient="horz" pos="1009"/>
        <p:guide pos="11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aňuk Viktor" userId="6309eeb1-d820-4fc3-b4b6-270a29646754" providerId="ADAL" clId="{FDADC907-60EA-4EC3-9F9E-D5CE27274B4F}"/>
    <pc:docChg chg="undo redo custSel addSld delSld modSld sldOrd">
      <pc:chgData name="Stepaňuk Viktor" userId="6309eeb1-d820-4fc3-b4b6-270a29646754" providerId="ADAL" clId="{FDADC907-60EA-4EC3-9F9E-D5CE27274B4F}" dt="2022-08-17T07:01:13.231" v="6963" actId="1076"/>
      <pc:docMkLst>
        <pc:docMk/>
      </pc:docMkLst>
      <pc:sldChg chg="addSp delSp modSp mod ord delAnim modAnim">
        <pc:chgData name="Stepaňuk Viktor" userId="6309eeb1-d820-4fc3-b4b6-270a29646754" providerId="ADAL" clId="{FDADC907-60EA-4EC3-9F9E-D5CE27274B4F}" dt="2022-08-17T07:01:13.231" v="6963" actId="1076"/>
        <pc:sldMkLst>
          <pc:docMk/>
          <pc:sldMk cId="2138578871" sldId="365"/>
        </pc:sldMkLst>
        <pc:spChg chg="add mod">
          <ac:chgData name="Stepaňuk Viktor" userId="6309eeb1-d820-4fc3-b4b6-270a29646754" providerId="ADAL" clId="{FDADC907-60EA-4EC3-9F9E-D5CE27274B4F}" dt="2022-08-17T06:57:50.806" v="6884" actId="571"/>
          <ac:spMkLst>
            <pc:docMk/>
            <pc:sldMk cId="2138578871" sldId="365"/>
            <ac:spMk id="2" creationId="{3079BB25-6881-C9A8-6BBB-FE98AA58EC80}"/>
          </ac:spMkLst>
        </pc:spChg>
        <pc:spChg chg="mod">
          <ac:chgData name="Stepaňuk Viktor" userId="6309eeb1-d820-4fc3-b4b6-270a29646754" providerId="ADAL" clId="{FDADC907-60EA-4EC3-9F9E-D5CE27274B4F}" dt="2022-08-17T06:54:53.077" v="6830" actId="20577"/>
          <ac:spMkLst>
            <pc:docMk/>
            <pc:sldMk cId="2138578871" sldId="365"/>
            <ac:spMk id="3" creationId="{00000000-0000-0000-0000-000000000000}"/>
          </ac:spMkLst>
        </pc:spChg>
        <pc:spChg chg="del">
          <ac:chgData name="Stepaňuk Viktor" userId="6309eeb1-d820-4fc3-b4b6-270a29646754" providerId="ADAL" clId="{FDADC907-60EA-4EC3-9F9E-D5CE27274B4F}" dt="2022-08-17T06:57:40.200" v="6877" actId="478"/>
          <ac:spMkLst>
            <pc:docMk/>
            <pc:sldMk cId="2138578871" sldId="365"/>
            <ac:spMk id="4" creationId="{3879CCA6-398F-40B2-BDB6-D436ED749817}"/>
          </ac:spMkLst>
        </pc:spChg>
        <pc:spChg chg="add del mod">
          <ac:chgData name="Stepaňuk Viktor" userId="6309eeb1-d820-4fc3-b4b6-270a29646754" providerId="ADAL" clId="{FDADC907-60EA-4EC3-9F9E-D5CE27274B4F}" dt="2022-08-17T06:59:13.225" v="6917" actId="478"/>
          <ac:spMkLst>
            <pc:docMk/>
            <pc:sldMk cId="2138578871" sldId="365"/>
            <ac:spMk id="6" creationId="{5B8087E8-668A-0B14-AF0B-135DC280FD64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8" creationId="{5C2217E9-7B7B-9B0A-6D9C-AB1C05D80B72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9" creationId="{35F142D0-EEE9-3FDF-582B-33C757AA5656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11" creationId="{01C202E7-1BE8-0F58-2558-384C8DFC428C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12" creationId="{093FB220-B6DE-D68E-9FF2-8E176DCD1772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16" creationId="{00000000-0000-0000-0000-000000000000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17" creationId="{00000000-0000-0000-0000-000000000000}"/>
          </ac:spMkLst>
        </pc:spChg>
        <pc:spChg chg="del">
          <ac:chgData name="Stepaňuk Viktor" userId="6309eeb1-d820-4fc3-b4b6-270a29646754" providerId="ADAL" clId="{FDADC907-60EA-4EC3-9F9E-D5CE27274B4F}" dt="2022-08-17T06:57:57.121" v="6887" actId="478"/>
          <ac:spMkLst>
            <pc:docMk/>
            <pc:sldMk cId="2138578871" sldId="365"/>
            <ac:spMk id="21" creationId="{B3DED08D-30BE-42EC-929F-CB1C43B8411D}"/>
          </ac:spMkLst>
        </pc:spChg>
        <pc:spChg chg="add del">
          <ac:chgData name="Stepaňuk Viktor" userId="6309eeb1-d820-4fc3-b4b6-270a29646754" providerId="ADAL" clId="{FDADC907-60EA-4EC3-9F9E-D5CE27274B4F}" dt="2022-08-17T06:57:53.176" v="6886" actId="478"/>
          <ac:spMkLst>
            <pc:docMk/>
            <pc:sldMk cId="2138578871" sldId="365"/>
            <ac:spMk id="25" creationId="{9CC9F9D5-E1D4-4EF0-9F26-D2B6E2046F33}"/>
          </ac:spMkLst>
        </pc:spChg>
        <pc:spChg chg="del">
          <ac:chgData name="Stepaňuk Viktor" userId="6309eeb1-d820-4fc3-b4b6-270a29646754" providerId="ADAL" clId="{FDADC907-60EA-4EC3-9F9E-D5CE27274B4F}" dt="2022-08-17T06:57:46.212" v="6881" actId="478"/>
          <ac:spMkLst>
            <pc:docMk/>
            <pc:sldMk cId="2138578871" sldId="365"/>
            <ac:spMk id="27" creationId="{D05ED941-05B8-4108-9DD4-C1C3A9620395}"/>
          </ac:spMkLst>
        </pc:spChg>
        <pc:spChg chg="del">
          <ac:chgData name="Stepaňuk Viktor" userId="6309eeb1-d820-4fc3-b4b6-270a29646754" providerId="ADAL" clId="{FDADC907-60EA-4EC3-9F9E-D5CE27274B4F}" dt="2022-08-17T06:57:43.425" v="6879" actId="478"/>
          <ac:spMkLst>
            <pc:docMk/>
            <pc:sldMk cId="2138578871" sldId="365"/>
            <ac:spMk id="29" creationId="{B019F273-DC4D-43B7-A30A-1D6B083F75A0}"/>
          </ac:spMkLst>
        </pc:spChg>
        <pc:spChg chg="del mod">
          <ac:chgData name="Stepaňuk Viktor" userId="6309eeb1-d820-4fc3-b4b6-270a29646754" providerId="ADAL" clId="{FDADC907-60EA-4EC3-9F9E-D5CE27274B4F}" dt="2022-08-17T06:57:44.564" v="6880" actId="478"/>
          <ac:spMkLst>
            <pc:docMk/>
            <pc:sldMk cId="2138578871" sldId="365"/>
            <ac:spMk id="31" creationId="{D88C44CD-D553-4A95-BE63-117E3F123E06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36" creationId="{63A386C0-7613-492D-811C-676A2C1CE5CF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37" creationId="{8D8FF159-F228-4618-951B-D439D45B10F6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40" creationId="{58F28F35-9FEB-41C5-9C80-9241B2004766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41" creationId="{785DC692-91F5-44DB-A5CA-18C57E20A572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43" creationId="{34AC51E2-1BDC-4111-B1DF-677DC8EEBA68}"/>
          </ac:spMkLst>
        </pc:spChg>
        <pc:spChg chg="mod">
          <ac:chgData name="Stepaňuk Viktor" userId="6309eeb1-d820-4fc3-b4b6-270a29646754" providerId="ADAL" clId="{FDADC907-60EA-4EC3-9F9E-D5CE27274B4F}" dt="2022-08-17T07:01:13.231" v="6963" actId="1076"/>
          <ac:spMkLst>
            <pc:docMk/>
            <pc:sldMk cId="2138578871" sldId="365"/>
            <ac:spMk id="44" creationId="{CECFE7D8-B05A-449B-BFFD-4CF8DD76448A}"/>
          </ac:spMkLst>
        </pc:spChg>
        <pc:grpChg chg="add 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7" creationId="{CB4F1906-CD42-C045-5BA9-CC9209F4071E}"/>
          </ac:grpSpMkLst>
        </pc:grpChg>
        <pc:grpChg chg="add 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10" creationId="{3DCB80D3-B614-8C39-2187-11C6C0BD235F}"/>
          </ac:grpSpMkLst>
        </pc:grpChg>
        <pc:grpChg chg="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15" creationId="{00000000-0000-0000-0000-000000000000}"/>
          </ac:grpSpMkLst>
        </pc:grpChg>
        <pc:grpChg chg="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35" creationId="{BAEECD1F-7C4A-473F-B32D-69C3C794F39B}"/>
          </ac:grpSpMkLst>
        </pc:grpChg>
        <pc:grpChg chg="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39" creationId="{476749E4-6481-4076-9D79-C4545FB67ABB}"/>
          </ac:grpSpMkLst>
        </pc:grpChg>
        <pc:grpChg chg="mod">
          <ac:chgData name="Stepaňuk Viktor" userId="6309eeb1-d820-4fc3-b4b6-270a29646754" providerId="ADAL" clId="{FDADC907-60EA-4EC3-9F9E-D5CE27274B4F}" dt="2022-08-17T07:01:13.231" v="6963" actId="1076"/>
          <ac:grpSpMkLst>
            <pc:docMk/>
            <pc:sldMk cId="2138578871" sldId="365"/>
            <ac:grpSpMk id="42" creationId="{BC7ECE81-748D-4EC6-B7F3-386A5C2DC881}"/>
          </ac:grpSpMkLst>
        </pc:grpChg>
        <pc:cxnChg chg="del mod">
          <ac:chgData name="Stepaňuk Viktor" userId="6309eeb1-d820-4fc3-b4b6-270a29646754" providerId="ADAL" clId="{FDADC907-60EA-4EC3-9F9E-D5CE27274B4F}" dt="2022-08-17T06:55:33.379" v="6833" actId="478"/>
          <ac:cxnSpMkLst>
            <pc:docMk/>
            <pc:sldMk cId="2138578871" sldId="365"/>
            <ac:cxnSpMk id="23" creationId="{839A8CD4-7202-4C48-BBF5-28DA7270A72C}"/>
          </ac:cxnSpMkLst>
        </pc:cxnChg>
        <pc:cxnChg chg="del mod">
          <ac:chgData name="Stepaňuk Viktor" userId="6309eeb1-d820-4fc3-b4b6-270a29646754" providerId="ADAL" clId="{FDADC907-60EA-4EC3-9F9E-D5CE27274B4F}" dt="2022-08-17T06:55:34.403" v="6834" actId="478"/>
          <ac:cxnSpMkLst>
            <pc:docMk/>
            <pc:sldMk cId="2138578871" sldId="365"/>
            <ac:cxnSpMk id="26" creationId="{0384270C-7328-41F2-80A2-0031F29984C0}"/>
          </ac:cxnSpMkLst>
        </pc:cxnChg>
      </pc:sldChg>
      <pc:sldChg chg="modSp mod modNotesTx">
        <pc:chgData name="Stepaňuk Viktor" userId="6309eeb1-d820-4fc3-b4b6-270a29646754" providerId="ADAL" clId="{FDADC907-60EA-4EC3-9F9E-D5CE27274B4F}" dt="2022-08-16T11:55:10.216" v="6585" actId="20577"/>
        <pc:sldMkLst>
          <pc:docMk/>
          <pc:sldMk cId="3952464232" sldId="366"/>
        </pc:sldMkLst>
        <pc:spChg chg="mod">
          <ac:chgData name="Stepaňuk Viktor" userId="6309eeb1-d820-4fc3-b4b6-270a29646754" providerId="ADAL" clId="{FDADC907-60EA-4EC3-9F9E-D5CE27274B4F}" dt="2022-08-14T12:10:19.290" v="70" actId="20577"/>
          <ac:spMkLst>
            <pc:docMk/>
            <pc:sldMk cId="3952464232" sldId="366"/>
            <ac:spMk id="13" creationId="{00000000-0000-0000-0000-000000000000}"/>
          </ac:spMkLst>
        </pc:spChg>
      </pc:sldChg>
      <pc:sldChg chg="addSp delSp modSp mod modNotesTx">
        <pc:chgData name="Stepaňuk Viktor" userId="6309eeb1-d820-4fc3-b4b6-270a29646754" providerId="ADAL" clId="{FDADC907-60EA-4EC3-9F9E-D5CE27274B4F}" dt="2022-08-16T12:00:58.672" v="6631" actId="1076"/>
        <pc:sldMkLst>
          <pc:docMk/>
          <pc:sldMk cId="1357686036" sldId="386"/>
        </pc:sldMkLst>
        <pc:spChg chg="add mod">
          <ac:chgData name="Stepaňuk Viktor" userId="6309eeb1-d820-4fc3-b4b6-270a29646754" providerId="ADAL" clId="{FDADC907-60EA-4EC3-9F9E-D5CE27274B4F}" dt="2022-08-16T12:00:03.359" v="6616" actId="1076"/>
          <ac:spMkLst>
            <pc:docMk/>
            <pc:sldMk cId="1357686036" sldId="386"/>
            <ac:spMk id="6" creationId="{7DDB0248-D211-4E70-A1FE-D54C6AF04E69}"/>
          </ac:spMkLst>
        </pc:spChg>
        <pc:spChg chg="add mod">
          <ac:chgData name="Stepaňuk Viktor" userId="6309eeb1-d820-4fc3-b4b6-270a29646754" providerId="ADAL" clId="{FDADC907-60EA-4EC3-9F9E-D5CE27274B4F}" dt="2022-08-16T12:00:31.087" v="6624" actId="1076"/>
          <ac:spMkLst>
            <pc:docMk/>
            <pc:sldMk cId="1357686036" sldId="386"/>
            <ac:spMk id="9" creationId="{E19AA79F-0437-5E29-931D-4C6F7E21462C}"/>
          </ac:spMkLst>
        </pc:spChg>
        <pc:spChg chg="add mod">
          <ac:chgData name="Stepaňuk Viktor" userId="6309eeb1-d820-4fc3-b4b6-270a29646754" providerId="ADAL" clId="{FDADC907-60EA-4EC3-9F9E-D5CE27274B4F}" dt="2022-08-16T12:00:35.823" v="6625" actId="1076"/>
          <ac:spMkLst>
            <pc:docMk/>
            <pc:sldMk cId="1357686036" sldId="386"/>
            <ac:spMk id="10" creationId="{30D00197-7C49-503C-3A75-32BD72CFA259}"/>
          </ac:spMkLst>
        </pc:spChg>
        <pc:spChg chg="mod">
          <ac:chgData name="Stepaňuk Viktor" userId="6309eeb1-d820-4fc3-b4b6-270a29646754" providerId="ADAL" clId="{FDADC907-60EA-4EC3-9F9E-D5CE27274B4F}" dt="2022-08-16T11:59:59.687" v="6615" actId="1076"/>
          <ac:spMkLst>
            <pc:docMk/>
            <pc:sldMk cId="1357686036" sldId="386"/>
            <ac:spMk id="11" creationId="{00000000-0000-0000-0000-000000000000}"/>
          </ac:spMkLst>
        </pc:spChg>
        <pc:spChg chg="mod">
          <ac:chgData name="Stepaňuk Viktor" userId="6309eeb1-d820-4fc3-b4b6-270a29646754" providerId="ADAL" clId="{FDADC907-60EA-4EC3-9F9E-D5CE27274B4F}" dt="2022-08-16T11:59:55.081" v="6614" actId="1076"/>
          <ac:spMkLst>
            <pc:docMk/>
            <pc:sldMk cId="1357686036" sldId="386"/>
            <ac:spMk id="12" creationId="{00000000-0000-0000-0000-000000000000}"/>
          </ac:spMkLst>
        </pc:spChg>
        <pc:spChg chg="add del">
          <ac:chgData name="Stepaňuk Viktor" userId="6309eeb1-d820-4fc3-b4b6-270a29646754" providerId="ADAL" clId="{FDADC907-60EA-4EC3-9F9E-D5CE27274B4F}" dt="2022-08-14T13:09:19.354" v="6109"/>
          <ac:spMkLst>
            <pc:docMk/>
            <pc:sldMk cId="1357686036" sldId="386"/>
            <ac:spMk id="20" creationId="{7477AA49-010D-2D78-3C11-8F36BDB2A9C9}"/>
          </ac:spMkLst>
        </pc:spChg>
        <pc:spChg chg="add del mod">
          <ac:chgData name="Stepaňuk Viktor" userId="6309eeb1-d820-4fc3-b4b6-270a29646754" providerId="ADAL" clId="{FDADC907-60EA-4EC3-9F9E-D5CE27274B4F}" dt="2022-08-14T13:09:39.763" v="6114" actId="478"/>
          <ac:spMkLst>
            <pc:docMk/>
            <pc:sldMk cId="1357686036" sldId="386"/>
            <ac:spMk id="26" creationId="{A2607C30-68FB-F978-A06B-5773BC67E918}"/>
          </ac:spMkLst>
        </pc:spChg>
        <pc:spChg chg="add mod">
          <ac:chgData name="Stepaňuk Viktor" userId="6309eeb1-d820-4fc3-b4b6-270a29646754" providerId="ADAL" clId="{FDADC907-60EA-4EC3-9F9E-D5CE27274B4F}" dt="2022-08-16T12:00:40.816" v="6626" actId="1076"/>
          <ac:spMkLst>
            <pc:docMk/>
            <pc:sldMk cId="1357686036" sldId="386"/>
            <ac:spMk id="27" creationId="{1838A63A-E0C4-0B48-D2D5-9646BEFF9EB6}"/>
          </ac:spMkLst>
        </pc:spChg>
        <pc:grpChg chg="del">
          <ac:chgData name="Stepaňuk Viktor" userId="6309eeb1-d820-4fc3-b4b6-270a29646754" providerId="ADAL" clId="{FDADC907-60EA-4EC3-9F9E-D5CE27274B4F}" dt="2022-08-14T12:42:33.940" v="4810" actId="478"/>
          <ac:grpSpMkLst>
            <pc:docMk/>
            <pc:sldMk cId="1357686036" sldId="386"/>
            <ac:grpSpMk id="25" creationId="{00000000-0000-0000-0000-000000000000}"/>
          </ac:grpSpMkLst>
        </pc:grpChg>
        <pc:picChg chg="mod">
          <ac:chgData name="Stepaňuk Viktor" userId="6309eeb1-d820-4fc3-b4b6-270a29646754" providerId="ADAL" clId="{FDADC907-60EA-4EC3-9F9E-D5CE27274B4F}" dt="2022-08-16T12:00:11.928" v="6620" actId="1076"/>
          <ac:picMkLst>
            <pc:docMk/>
            <pc:sldMk cId="1357686036" sldId="386"/>
            <ac:picMk id="5" creationId="{AADCD2DC-2840-F3AA-DCE4-74E9F3B90946}"/>
          </ac:picMkLst>
        </pc:picChg>
        <pc:picChg chg="add mod">
          <ac:chgData name="Stepaňuk Viktor" userId="6309eeb1-d820-4fc3-b4b6-270a29646754" providerId="ADAL" clId="{FDADC907-60EA-4EC3-9F9E-D5CE27274B4F}" dt="2022-08-16T12:00:14.247" v="6621" actId="1076"/>
          <ac:picMkLst>
            <pc:docMk/>
            <pc:sldMk cId="1357686036" sldId="386"/>
            <ac:picMk id="8" creationId="{5D4B3BDE-EF19-C07E-6934-75CD05946DD9}"/>
          </ac:picMkLst>
        </pc:picChg>
        <pc:picChg chg="del">
          <ac:chgData name="Stepaňuk Viktor" userId="6309eeb1-d820-4fc3-b4b6-270a29646754" providerId="ADAL" clId="{FDADC907-60EA-4EC3-9F9E-D5CE27274B4F}" dt="2022-08-14T12:58:10.111" v="5526" actId="478"/>
          <ac:picMkLst>
            <pc:docMk/>
            <pc:sldMk cId="1357686036" sldId="386"/>
            <ac:picMk id="1026" creationId="{79B864BE-3AB5-4C26-A032-E6B23F77597B}"/>
          </ac:picMkLst>
        </pc:picChg>
        <pc:picChg chg="add del mod">
          <ac:chgData name="Stepaňuk Viktor" userId="6309eeb1-d820-4fc3-b4b6-270a29646754" providerId="ADAL" clId="{FDADC907-60EA-4EC3-9F9E-D5CE27274B4F}" dt="2022-08-14T12:43:08.934" v="4816" actId="478"/>
          <ac:picMkLst>
            <pc:docMk/>
            <pc:sldMk cId="1357686036" sldId="386"/>
            <ac:picMk id="1028" creationId="{1B0A4EA3-16CD-3B56-78FB-7CD82D434FD5}"/>
          </ac:picMkLst>
        </pc:picChg>
        <pc:picChg chg="add mod">
          <ac:chgData name="Stepaňuk Viktor" userId="6309eeb1-d820-4fc3-b4b6-270a29646754" providerId="ADAL" clId="{FDADC907-60EA-4EC3-9F9E-D5CE27274B4F}" dt="2022-08-16T12:00:17.648" v="6622" actId="1076"/>
          <ac:picMkLst>
            <pc:docMk/>
            <pc:sldMk cId="1357686036" sldId="386"/>
            <ac:picMk id="1030" creationId="{C9F66CF0-1896-64A8-4DE5-9133F7294799}"/>
          </ac:picMkLst>
        </pc:picChg>
        <pc:picChg chg="add mod">
          <ac:chgData name="Stepaňuk Viktor" userId="6309eeb1-d820-4fc3-b4b6-270a29646754" providerId="ADAL" clId="{FDADC907-60EA-4EC3-9F9E-D5CE27274B4F}" dt="2022-08-16T12:00:56.151" v="6630" actId="1076"/>
          <ac:picMkLst>
            <pc:docMk/>
            <pc:sldMk cId="1357686036" sldId="386"/>
            <ac:picMk id="1032" creationId="{3E2D3172-BFE5-C8DF-02DF-BC38B3F327C3}"/>
          </ac:picMkLst>
        </pc:picChg>
        <pc:picChg chg="add mod">
          <ac:chgData name="Stepaňuk Viktor" userId="6309eeb1-d820-4fc3-b4b6-270a29646754" providerId="ADAL" clId="{FDADC907-60EA-4EC3-9F9E-D5CE27274B4F}" dt="2022-08-16T12:00:47.583" v="6627" actId="1076"/>
          <ac:picMkLst>
            <pc:docMk/>
            <pc:sldMk cId="1357686036" sldId="386"/>
            <ac:picMk id="1034" creationId="{3EBC9F0D-B93E-B616-5297-C1C8957132A4}"/>
          </ac:picMkLst>
        </pc:picChg>
        <pc:picChg chg="add mod">
          <ac:chgData name="Stepaňuk Viktor" userId="6309eeb1-d820-4fc3-b4b6-270a29646754" providerId="ADAL" clId="{FDADC907-60EA-4EC3-9F9E-D5CE27274B4F}" dt="2022-08-16T12:00:58.672" v="6631" actId="1076"/>
          <ac:picMkLst>
            <pc:docMk/>
            <pc:sldMk cId="1357686036" sldId="386"/>
            <ac:picMk id="1040" creationId="{0EA11DCA-4FB4-DA9F-1F99-0E38344F9FBB}"/>
          </ac:picMkLst>
        </pc:picChg>
      </pc:sldChg>
      <pc:sldChg chg="delSp modSp mod ord">
        <pc:chgData name="Stepaňuk Viktor" userId="6309eeb1-d820-4fc3-b4b6-270a29646754" providerId="ADAL" clId="{FDADC907-60EA-4EC3-9F9E-D5CE27274B4F}" dt="2022-08-16T12:01:19.603" v="6633" actId="27636"/>
        <pc:sldMkLst>
          <pc:docMk/>
          <pc:sldMk cId="2063026680" sldId="395"/>
        </pc:sldMkLst>
        <pc:spChg chg="mod">
          <ac:chgData name="Stepaňuk Viktor" userId="6309eeb1-d820-4fc3-b4b6-270a29646754" providerId="ADAL" clId="{FDADC907-60EA-4EC3-9F9E-D5CE27274B4F}" dt="2022-08-16T12:01:19.603" v="6633" actId="27636"/>
          <ac:spMkLst>
            <pc:docMk/>
            <pc:sldMk cId="2063026680" sldId="395"/>
            <ac:spMk id="8" creationId="{00000000-0000-0000-0000-000000000000}"/>
          </ac:spMkLst>
        </pc:spChg>
        <pc:spChg chg="del">
          <ac:chgData name="Stepaňuk Viktor" userId="6309eeb1-d820-4fc3-b4b6-270a29646754" providerId="ADAL" clId="{FDADC907-60EA-4EC3-9F9E-D5CE27274B4F}" dt="2022-08-16T11:53:08.919" v="6273" actId="478"/>
          <ac:spMkLst>
            <pc:docMk/>
            <pc:sldMk cId="2063026680" sldId="395"/>
            <ac:spMk id="16" creationId="{D106B9CB-24FB-4149-8105-636AC2F5BA59}"/>
          </ac:spMkLst>
        </pc:spChg>
        <pc:picChg chg="del">
          <ac:chgData name="Stepaňuk Viktor" userId="6309eeb1-d820-4fc3-b4b6-270a29646754" providerId="ADAL" clId="{FDADC907-60EA-4EC3-9F9E-D5CE27274B4F}" dt="2022-08-16T11:53:07.965" v="6271" actId="478"/>
          <ac:picMkLst>
            <pc:docMk/>
            <pc:sldMk cId="2063026680" sldId="395"/>
            <ac:picMk id="2" creationId="{8608E68F-B984-4026-A3A9-C09D9FEDE9AF}"/>
          </ac:picMkLst>
        </pc:picChg>
        <pc:picChg chg="del">
          <ac:chgData name="Stepaňuk Viktor" userId="6309eeb1-d820-4fc3-b4b6-270a29646754" providerId="ADAL" clId="{FDADC907-60EA-4EC3-9F9E-D5CE27274B4F}" dt="2022-08-16T11:53:08.492" v="6272" actId="478"/>
          <ac:picMkLst>
            <pc:docMk/>
            <pc:sldMk cId="2063026680" sldId="395"/>
            <ac:picMk id="10" creationId="{8FE64DB3-C4EF-4FCB-BAD9-52191EF0DDF9}"/>
          </ac:picMkLst>
        </pc:picChg>
      </pc:sldChg>
      <pc:sldChg chg="modSp new del mod">
        <pc:chgData name="Stepaňuk Viktor" userId="6309eeb1-d820-4fc3-b4b6-270a29646754" providerId="ADAL" clId="{FDADC907-60EA-4EC3-9F9E-D5CE27274B4F}" dt="2022-08-17T06:51:19.796" v="6690" actId="2696"/>
        <pc:sldMkLst>
          <pc:docMk/>
          <pc:sldMk cId="1452544411" sldId="399"/>
        </pc:sldMkLst>
        <pc:spChg chg="mod">
          <ac:chgData name="Stepaňuk Viktor" userId="6309eeb1-d820-4fc3-b4b6-270a29646754" providerId="ADAL" clId="{FDADC907-60EA-4EC3-9F9E-D5CE27274B4F}" dt="2022-08-16T19:51:27.570" v="6653" actId="20577"/>
          <ac:spMkLst>
            <pc:docMk/>
            <pc:sldMk cId="1452544411" sldId="399"/>
            <ac:spMk id="2" creationId="{15A39591-87AD-3C67-D523-FA6F7723FC69}"/>
          </ac:spMkLst>
        </pc:spChg>
      </pc:sldChg>
      <pc:sldChg chg="new del">
        <pc:chgData name="Stepaňuk Viktor" userId="6309eeb1-d820-4fc3-b4b6-270a29646754" providerId="ADAL" clId="{FDADC907-60EA-4EC3-9F9E-D5CE27274B4F}" dt="2022-08-16T19:51:01.452" v="6637" actId="2696"/>
        <pc:sldMkLst>
          <pc:docMk/>
          <pc:sldMk cId="3651113808" sldId="399"/>
        </pc:sldMkLst>
      </pc:sldChg>
      <pc:sldChg chg="new del">
        <pc:chgData name="Stepaňuk Viktor" userId="6309eeb1-d820-4fc3-b4b6-270a29646754" providerId="ADAL" clId="{FDADC907-60EA-4EC3-9F9E-D5CE27274B4F}" dt="2022-08-16T19:50:39.609" v="6635" actId="2696"/>
        <pc:sldMkLst>
          <pc:docMk/>
          <pc:sldMk cId="3680536996" sldId="399"/>
        </pc:sldMkLst>
      </pc:sldChg>
      <pc:sldChg chg="new del">
        <pc:chgData name="Stepaňuk Viktor" userId="6309eeb1-d820-4fc3-b4b6-270a29646754" providerId="ADAL" clId="{FDADC907-60EA-4EC3-9F9E-D5CE27274B4F}" dt="2022-08-16T19:51:06.772" v="6639" actId="2696"/>
        <pc:sldMkLst>
          <pc:docMk/>
          <pc:sldMk cId="3986010337" sldId="399"/>
        </pc:sldMkLst>
      </pc:sldChg>
      <pc:sldChg chg="modSp new del mod">
        <pc:chgData name="Stepaňuk Viktor" userId="6309eeb1-d820-4fc3-b4b6-270a29646754" providerId="ADAL" clId="{FDADC907-60EA-4EC3-9F9E-D5CE27274B4F}" dt="2022-08-17T06:52:38.956" v="6788" actId="2696"/>
        <pc:sldMkLst>
          <pc:docMk/>
          <pc:sldMk cId="618910245" sldId="400"/>
        </pc:sldMkLst>
        <pc:spChg chg="mod">
          <ac:chgData name="Stepaňuk Viktor" userId="6309eeb1-d820-4fc3-b4b6-270a29646754" providerId="ADAL" clId="{FDADC907-60EA-4EC3-9F9E-D5CE27274B4F}" dt="2022-08-16T19:52:02.514" v="6689" actId="20577"/>
          <ac:spMkLst>
            <pc:docMk/>
            <pc:sldMk cId="618910245" sldId="400"/>
            <ac:spMk id="2" creationId="{4F0A729E-E25B-E19C-AB6E-DB51995B6F8C}"/>
          </ac:spMkLst>
        </pc:spChg>
      </pc:sldChg>
      <pc:sldChg chg="new del">
        <pc:chgData name="Stepaňuk Viktor" userId="6309eeb1-d820-4fc3-b4b6-270a29646754" providerId="ADAL" clId="{FDADC907-60EA-4EC3-9F9E-D5CE27274B4F}" dt="2022-08-16T19:51:35.744" v="6655" actId="2696"/>
        <pc:sldMkLst>
          <pc:docMk/>
          <pc:sldMk cId="4159093097" sldId="400"/>
        </pc:sldMkLst>
      </pc:sldChg>
      <pc:sldChg chg="modSp new mod">
        <pc:chgData name="Stepaňuk Viktor" userId="6309eeb1-d820-4fc3-b4b6-270a29646754" providerId="ADAL" clId="{FDADC907-60EA-4EC3-9F9E-D5CE27274B4F}" dt="2022-08-17T06:52:03.886" v="6785" actId="20577"/>
        <pc:sldMkLst>
          <pc:docMk/>
          <pc:sldMk cId="1085924956" sldId="401"/>
        </pc:sldMkLst>
        <pc:spChg chg="mod">
          <ac:chgData name="Stepaňuk Viktor" userId="6309eeb1-d820-4fc3-b4b6-270a29646754" providerId="ADAL" clId="{FDADC907-60EA-4EC3-9F9E-D5CE27274B4F}" dt="2022-08-17T06:51:44.645" v="6709" actId="20577"/>
          <ac:spMkLst>
            <pc:docMk/>
            <pc:sldMk cId="1085924956" sldId="401"/>
            <ac:spMk id="2" creationId="{AE12CEB7-7BFF-9F3E-CE7E-26B70CE71346}"/>
          </ac:spMkLst>
        </pc:spChg>
        <pc:spChg chg="mod">
          <ac:chgData name="Stepaňuk Viktor" userId="6309eeb1-d820-4fc3-b4b6-270a29646754" providerId="ADAL" clId="{FDADC907-60EA-4EC3-9F9E-D5CE27274B4F}" dt="2022-08-17T06:52:03.886" v="6785" actId="20577"/>
          <ac:spMkLst>
            <pc:docMk/>
            <pc:sldMk cId="1085924956" sldId="401"/>
            <ac:spMk id="3" creationId="{36A4549F-9428-24BE-7230-527AF5934C9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A88835-D994-4075-89F0-2B5476D0912B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3CB6D-F8B4-4A0F-BFC3-D72CB1EAC15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B841EDFA-7D3A-401C-8823-904B7C3E1D7A}" type="parTrans" cxnId="{D3C5BD2E-7DD3-4674-81A0-2DBFD26C0967}">
      <dgm:prSet/>
      <dgm:spPr/>
      <dgm:t>
        <a:bodyPr/>
        <a:lstStyle/>
        <a:p>
          <a:endParaRPr lang="en-US"/>
        </a:p>
      </dgm:t>
    </dgm:pt>
    <dgm:pt modelId="{B2928D76-6589-4541-AC52-63FD96E662E5}" type="sibTrans" cxnId="{D3C5BD2E-7DD3-4674-81A0-2DBFD26C0967}">
      <dgm:prSet/>
      <dgm:spPr/>
      <dgm:t>
        <a:bodyPr/>
        <a:lstStyle/>
        <a:p>
          <a:endParaRPr lang="en-US"/>
        </a:p>
      </dgm:t>
    </dgm:pt>
    <dgm:pt modelId="{CEE3BE8B-6619-40EE-AAC1-94551A06BE42}">
      <dgm:prSet phldrT="[Text]"/>
      <dgm:spPr/>
      <dgm:t>
        <a:bodyPr/>
        <a:lstStyle/>
        <a:p>
          <a:endParaRPr lang="en-US" dirty="0"/>
        </a:p>
      </dgm:t>
    </dgm:pt>
    <dgm:pt modelId="{407183B5-5795-4FBB-8474-744CB81615AC}" type="parTrans" cxnId="{A01C6614-46CC-4C3B-B57E-77739903A4FC}">
      <dgm:prSet/>
      <dgm:spPr/>
      <dgm:t>
        <a:bodyPr/>
        <a:lstStyle/>
        <a:p>
          <a:endParaRPr lang="en-US"/>
        </a:p>
      </dgm:t>
    </dgm:pt>
    <dgm:pt modelId="{7894C59B-A392-40F8-B990-BABD95241175}" type="sibTrans" cxnId="{A01C6614-46CC-4C3B-B57E-77739903A4FC}">
      <dgm:prSet/>
      <dgm:spPr/>
      <dgm:t>
        <a:bodyPr/>
        <a:lstStyle/>
        <a:p>
          <a:endParaRPr lang="en-US"/>
        </a:p>
      </dgm:t>
    </dgm:pt>
    <dgm:pt modelId="{FADC9FD0-F226-4AB4-8BFF-72F0D5E07D8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494DDBD-8D85-4499-B3E3-7D7AC0660D28}" type="parTrans" cxnId="{85B34907-D4C8-4D5D-9784-0C217687F400}">
      <dgm:prSet/>
      <dgm:spPr/>
      <dgm:t>
        <a:bodyPr/>
        <a:lstStyle/>
        <a:p>
          <a:endParaRPr lang="en-US"/>
        </a:p>
      </dgm:t>
    </dgm:pt>
    <dgm:pt modelId="{9F3A84E8-1010-40E8-87DF-353C056C17F2}" type="sibTrans" cxnId="{85B34907-D4C8-4D5D-9784-0C217687F400}">
      <dgm:prSet/>
      <dgm:spPr/>
      <dgm:t>
        <a:bodyPr/>
        <a:lstStyle/>
        <a:p>
          <a:endParaRPr lang="en-US"/>
        </a:p>
      </dgm:t>
    </dgm:pt>
    <dgm:pt modelId="{4DB3CEC8-367B-48FA-A97C-C13017761251}">
      <dgm:prSet phldrT="[Text]"/>
      <dgm:spPr/>
      <dgm:t>
        <a:bodyPr/>
        <a:lstStyle/>
        <a:p>
          <a:endParaRPr lang="en-US" dirty="0"/>
        </a:p>
      </dgm:t>
    </dgm:pt>
    <dgm:pt modelId="{C977366E-B9F4-40E7-97F2-44C35499D9A3}" type="parTrans" cxnId="{6F61421A-1976-4D6E-A61D-F736C28F0A44}">
      <dgm:prSet/>
      <dgm:spPr/>
      <dgm:t>
        <a:bodyPr/>
        <a:lstStyle/>
        <a:p>
          <a:endParaRPr lang="en-US"/>
        </a:p>
      </dgm:t>
    </dgm:pt>
    <dgm:pt modelId="{C90326DF-3A01-4EBD-81CE-FAF17E472E3C}" type="sibTrans" cxnId="{6F61421A-1976-4D6E-A61D-F736C28F0A44}">
      <dgm:prSet/>
      <dgm:spPr/>
      <dgm:t>
        <a:bodyPr/>
        <a:lstStyle/>
        <a:p>
          <a:endParaRPr lang="en-US"/>
        </a:p>
      </dgm:t>
    </dgm:pt>
    <dgm:pt modelId="{70E0C5F7-94A4-423E-9353-20447CC8C67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856D7E1F-388C-4276-A95C-E36537843EBB}" type="parTrans" cxnId="{0EE7165B-2AFF-419B-94BE-EE0F3C2FA022}">
      <dgm:prSet/>
      <dgm:spPr/>
      <dgm:t>
        <a:bodyPr/>
        <a:lstStyle/>
        <a:p>
          <a:endParaRPr lang="en-US"/>
        </a:p>
      </dgm:t>
    </dgm:pt>
    <dgm:pt modelId="{EDAB1A3A-7E1A-4FD3-9640-8C29C99A8C07}" type="sibTrans" cxnId="{0EE7165B-2AFF-419B-94BE-EE0F3C2FA022}">
      <dgm:prSet/>
      <dgm:spPr/>
      <dgm:t>
        <a:bodyPr/>
        <a:lstStyle/>
        <a:p>
          <a:endParaRPr lang="en-US"/>
        </a:p>
      </dgm:t>
    </dgm:pt>
    <dgm:pt modelId="{2D59F287-8CC7-47FD-9DCA-FBC773AB74E0}">
      <dgm:prSet phldrT="[Text]"/>
      <dgm:spPr/>
      <dgm:t>
        <a:bodyPr/>
        <a:lstStyle/>
        <a:p>
          <a:endParaRPr lang="en-US" dirty="0"/>
        </a:p>
      </dgm:t>
    </dgm:pt>
    <dgm:pt modelId="{0FF2A814-D879-4A01-8836-DA66B7494816}" type="parTrans" cxnId="{18F91525-7E8D-40CE-9B03-BCEEB5CF7DF4}">
      <dgm:prSet/>
      <dgm:spPr/>
      <dgm:t>
        <a:bodyPr/>
        <a:lstStyle/>
        <a:p>
          <a:endParaRPr lang="en-US"/>
        </a:p>
      </dgm:t>
    </dgm:pt>
    <dgm:pt modelId="{A2563BBB-5C0F-4751-BFEA-B38C59D8D264}" type="sibTrans" cxnId="{18F91525-7E8D-40CE-9B03-BCEEB5CF7DF4}">
      <dgm:prSet/>
      <dgm:spPr/>
      <dgm:t>
        <a:bodyPr/>
        <a:lstStyle/>
        <a:p>
          <a:endParaRPr lang="en-US"/>
        </a:p>
      </dgm:t>
    </dgm:pt>
    <dgm:pt modelId="{55CD1B22-1767-442D-B948-7235E244E17E}" type="pres">
      <dgm:prSet presAssocID="{17A88835-D994-4075-89F0-2B5476D0912B}" presName="Name0" presStyleCnt="0">
        <dgm:presLayoutVars>
          <dgm:dir/>
          <dgm:animLvl val="lvl"/>
          <dgm:resizeHandles val="exact"/>
        </dgm:presLayoutVars>
      </dgm:prSet>
      <dgm:spPr/>
    </dgm:pt>
    <dgm:pt modelId="{19077BB1-A3F2-490A-B5A4-3E2D3D0E0A19}" type="pres">
      <dgm:prSet presAssocID="{3863CB6D-F8B4-4A0F-BFC3-D72CB1EAC152}" presName="compositeNode" presStyleCnt="0">
        <dgm:presLayoutVars>
          <dgm:bulletEnabled val="1"/>
        </dgm:presLayoutVars>
      </dgm:prSet>
      <dgm:spPr/>
    </dgm:pt>
    <dgm:pt modelId="{CB8FE5FA-B662-469E-B578-F78BE2D71064}" type="pres">
      <dgm:prSet presAssocID="{3863CB6D-F8B4-4A0F-BFC3-D72CB1EAC152}" presName="bgRect" presStyleLbl="node1" presStyleIdx="0" presStyleCnt="3" custLinFactNeighborX="-23"/>
      <dgm:spPr/>
    </dgm:pt>
    <dgm:pt modelId="{027C13C9-E1DE-4E20-8C52-52ED19790572}" type="pres">
      <dgm:prSet presAssocID="{3863CB6D-F8B4-4A0F-BFC3-D72CB1EAC15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BFB6BFC6-47CF-45C6-9BEF-D2438F30C22B}" type="pres">
      <dgm:prSet presAssocID="{3863CB6D-F8B4-4A0F-BFC3-D72CB1EAC152}" presName="childNode" presStyleLbl="node1" presStyleIdx="0" presStyleCnt="3">
        <dgm:presLayoutVars>
          <dgm:bulletEnabled val="1"/>
        </dgm:presLayoutVars>
      </dgm:prSet>
      <dgm:spPr/>
    </dgm:pt>
    <dgm:pt modelId="{BE2607B0-6DD6-415D-9379-57C707C59770}" type="pres">
      <dgm:prSet presAssocID="{B2928D76-6589-4541-AC52-63FD96E662E5}" presName="hSp" presStyleCnt="0"/>
      <dgm:spPr/>
    </dgm:pt>
    <dgm:pt modelId="{8EA45C60-3903-444A-A818-13EB5939A2A3}" type="pres">
      <dgm:prSet presAssocID="{B2928D76-6589-4541-AC52-63FD96E662E5}" presName="vProcSp" presStyleCnt="0"/>
      <dgm:spPr/>
    </dgm:pt>
    <dgm:pt modelId="{E4765EB0-E370-460C-A9AA-A9477BD3D138}" type="pres">
      <dgm:prSet presAssocID="{B2928D76-6589-4541-AC52-63FD96E662E5}" presName="vSp1" presStyleCnt="0"/>
      <dgm:spPr/>
    </dgm:pt>
    <dgm:pt modelId="{C737AD1E-AA7C-40FA-B551-101D719EF6DF}" type="pres">
      <dgm:prSet presAssocID="{B2928D76-6589-4541-AC52-63FD96E662E5}" presName="simulatedConn" presStyleLbl="solidFgAcc1" presStyleIdx="0" presStyleCnt="2"/>
      <dgm:spPr/>
    </dgm:pt>
    <dgm:pt modelId="{BE5F778D-87F8-493C-B047-FC32BBFAE0BA}" type="pres">
      <dgm:prSet presAssocID="{B2928D76-6589-4541-AC52-63FD96E662E5}" presName="vSp2" presStyleCnt="0"/>
      <dgm:spPr/>
    </dgm:pt>
    <dgm:pt modelId="{8A659C93-B530-4FD0-9F1E-12C4AA6740FC}" type="pres">
      <dgm:prSet presAssocID="{B2928D76-6589-4541-AC52-63FD96E662E5}" presName="sibTrans" presStyleCnt="0"/>
      <dgm:spPr/>
    </dgm:pt>
    <dgm:pt modelId="{7DC4E739-5FF5-4606-8BD8-BA64A9D6BFC5}" type="pres">
      <dgm:prSet presAssocID="{FADC9FD0-F226-4AB4-8BFF-72F0D5E07D85}" presName="compositeNode" presStyleCnt="0">
        <dgm:presLayoutVars>
          <dgm:bulletEnabled val="1"/>
        </dgm:presLayoutVars>
      </dgm:prSet>
      <dgm:spPr/>
    </dgm:pt>
    <dgm:pt modelId="{72F4E500-AC25-4765-A781-2EB2A8347786}" type="pres">
      <dgm:prSet presAssocID="{FADC9FD0-F226-4AB4-8BFF-72F0D5E07D85}" presName="bgRect" presStyleLbl="node1" presStyleIdx="1" presStyleCnt="3"/>
      <dgm:spPr/>
    </dgm:pt>
    <dgm:pt modelId="{86A4B8C7-DB27-4165-B301-A9E56DEAB936}" type="pres">
      <dgm:prSet presAssocID="{FADC9FD0-F226-4AB4-8BFF-72F0D5E07D8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8C77E7E8-5FFA-48D5-9F0E-36BFED19EC7D}" type="pres">
      <dgm:prSet presAssocID="{FADC9FD0-F226-4AB4-8BFF-72F0D5E07D85}" presName="childNode" presStyleLbl="node1" presStyleIdx="1" presStyleCnt="3">
        <dgm:presLayoutVars>
          <dgm:bulletEnabled val="1"/>
        </dgm:presLayoutVars>
      </dgm:prSet>
      <dgm:spPr/>
    </dgm:pt>
    <dgm:pt modelId="{C967C718-B44C-4C4D-9118-029BAA1F76A5}" type="pres">
      <dgm:prSet presAssocID="{9F3A84E8-1010-40E8-87DF-353C056C17F2}" presName="hSp" presStyleCnt="0"/>
      <dgm:spPr/>
    </dgm:pt>
    <dgm:pt modelId="{F3C915BB-18E4-40F7-9280-4CF6657DE7D7}" type="pres">
      <dgm:prSet presAssocID="{9F3A84E8-1010-40E8-87DF-353C056C17F2}" presName="vProcSp" presStyleCnt="0"/>
      <dgm:spPr/>
    </dgm:pt>
    <dgm:pt modelId="{BDD8237B-DA5B-4A9F-83C6-BC7129CCE0DE}" type="pres">
      <dgm:prSet presAssocID="{9F3A84E8-1010-40E8-87DF-353C056C17F2}" presName="vSp1" presStyleCnt="0"/>
      <dgm:spPr/>
    </dgm:pt>
    <dgm:pt modelId="{38CF5E7F-B9CB-4748-9DA3-A5DF62687570}" type="pres">
      <dgm:prSet presAssocID="{9F3A84E8-1010-40E8-87DF-353C056C17F2}" presName="simulatedConn" presStyleLbl="solidFgAcc1" presStyleIdx="1" presStyleCnt="2"/>
      <dgm:spPr/>
    </dgm:pt>
    <dgm:pt modelId="{99A85710-FD73-4B9F-8F59-F50265B16378}" type="pres">
      <dgm:prSet presAssocID="{9F3A84E8-1010-40E8-87DF-353C056C17F2}" presName="vSp2" presStyleCnt="0"/>
      <dgm:spPr/>
    </dgm:pt>
    <dgm:pt modelId="{E1A479A3-B62E-413E-9AF8-ACBC396CA0C1}" type="pres">
      <dgm:prSet presAssocID="{9F3A84E8-1010-40E8-87DF-353C056C17F2}" presName="sibTrans" presStyleCnt="0"/>
      <dgm:spPr/>
    </dgm:pt>
    <dgm:pt modelId="{12A8440D-3C48-431F-B81A-C4D322A94B5E}" type="pres">
      <dgm:prSet presAssocID="{70E0C5F7-94A4-423E-9353-20447CC8C67A}" presName="compositeNode" presStyleCnt="0">
        <dgm:presLayoutVars>
          <dgm:bulletEnabled val="1"/>
        </dgm:presLayoutVars>
      </dgm:prSet>
      <dgm:spPr/>
    </dgm:pt>
    <dgm:pt modelId="{8BFB05AE-6766-40C1-B549-8D0335CA76F7}" type="pres">
      <dgm:prSet presAssocID="{70E0C5F7-94A4-423E-9353-20447CC8C67A}" presName="bgRect" presStyleLbl="node1" presStyleIdx="2" presStyleCnt="3"/>
      <dgm:spPr/>
    </dgm:pt>
    <dgm:pt modelId="{66BD001A-D77F-4DAF-A3FF-ED95283DB9CD}" type="pres">
      <dgm:prSet presAssocID="{70E0C5F7-94A4-423E-9353-20447CC8C67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840506FE-FEFC-4AE1-823A-3CD02EED1757}" type="pres">
      <dgm:prSet presAssocID="{70E0C5F7-94A4-423E-9353-20447CC8C67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353BE00-45A2-4EBA-9FBE-9FDC9DDE35CC}" type="presOf" srcId="{3863CB6D-F8B4-4A0F-BFC3-D72CB1EAC152}" destId="{CB8FE5FA-B662-469E-B578-F78BE2D71064}" srcOrd="0" destOrd="0" presId="urn:microsoft.com/office/officeart/2005/8/layout/hProcess7"/>
    <dgm:cxn modelId="{85B34907-D4C8-4D5D-9784-0C217687F400}" srcId="{17A88835-D994-4075-89F0-2B5476D0912B}" destId="{FADC9FD0-F226-4AB4-8BFF-72F0D5E07D85}" srcOrd="1" destOrd="0" parTransId="{1494DDBD-8D85-4499-B3E3-7D7AC0660D28}" sibTransId="{9F3A84E8-1010-40E8-87DF-353C056C17F2}"/>
    <dgm:cxn modelId="{905A0010-7200-4D68-9B30-268C00425190}" type="presOf" srcId="{70E0C5F7-94A4-423E-9353-20447CC8C67A}" destId="{8BFB05AE-6766-40C1-B549-8D0335CA76F7}" srcOrd="0" destOrd="0" presId="urn:microsoft.com/office/officeart/2005/8/layout/hProcess7"/>
    <dgm:cxn modelId="{A01C6614-46CC-4C3B-B57E-77739903A4FC}" srcId="{3863CB6D-F8B4-4A0F-BFC3-D72CB1EAC152}" destId="{CEE3BE8B-6619-40EE-AAC1-94551A06BE42}" srcOrd="0" destOrd="0" parTransId="{407183B5-5795-4FBB-8474-744CB81615AC}" sibTransId="{7894C59B-A392-40F8-B990-BABD95241175}"/>
    <dgm:cxn modelId="{8FCE7217-3908-4C0A-95E6-7C33FB189296}" type="presOf" srcId="{4DB3CEC8-367B-48FA-A97C-C13017761251}" destId="{8C77E7E8-5FFA-48D5-9F0E-36BFED19EC7D}" srcOrd="0" destOrd="0" presId="urn:microsoft.com/office/officeart/2005/8/layout/hProcess7"/>
    <dgm:cxn modelId="{6F61421A-1976-4D6E-A61D-F736C28F0A44}" srcId="{FADC9FD0-F226-4AB4-8BFF-72F0D5E07D85}" destId="{4DB3CEC8-367B-48FA-A97C-C13017761251}" srcOrd="0" destOrd="0" parTransId="{C977366E-B9F4-40E7-97F2-44C35499D9A3}" sibTransId="{C90326DF-3A01-4EBD-81CE-FAF17E472E3C}"/>
    <dgm:cxn modelId="{18F91525-7E8D-40CE-9B03-BCEEB5CF7DF4}" srcId="{70E0C5F7-94A4-423E-9353-20447CC8C67A}" destId="{2D59F287-8CC7-47FD-9DCA-FBC773AB74E0}" srcOrd="0" destOrd="0" parTransId="{0FF2A814-D879-4A01-8836-DA66B7494816}" sibTransId="{A2563BBB-5C0F-4751-BFEA-B38C59D8D264}"/>
    <dgm:cxn modelId="{D3C5BD2E-7DD3-4674-81A0-2DBFD26C0967}" srcId="{17A88835-D994-4075-89F0-2B5476D0912B}" destId="{3863CB6D-F8B4-4A0F-BFC3-D72CB1EAC152}" srcOrd="0" destOrd="0" parTransId="{B841EDFA-7D3A-401C-8823-904B7C3E1D7A}" sibTransId="{B2928D76-6589-4541-AC52-63FD96E662E5}"/>
    <dgm:cxn modelId="{D93FD533-089E-4146-AE83-FF8775384451}" type="presOf" srcId="{FADC9FD0-F226-4AB4-8BFF-72F0D5E07D85}" destId="{86A4B8C7-DB27-4165-B301-A9E56DEAB936}" srcOrd="1" destOrd="0" presId="urn:microsoft.com/office/officeart/2005/8/layout/hProcess7"/>
    <dgm:cxn modelId="{0EE7165B-2AFF-419B-94BE-EE0F3C2FA022}" srcId="{17A88835-D994-4075-89F0-2B5476D0912B}" destId="{70E0C5F7-94A4-423E-9353-20447CC8C67A}" srcOrd="2" destOrd="0" parTransId="{856D7E1F-388C-4276-A95C-E36537843EBB}" sibTransId="{EDAB1A3A-7E1A-4FD3-9640-8C29C99A8C07}"/>
    <dgm:cxn modelId="{F281876D-F8C7-49A2-8D07-33BB339B2A17}" type="presOf" srcId="{2D59F287-8CC7-47FD-9DCA-FBC773AB74E0}" destId="{840506FE-FEFC-4AE1-823A-3CD02EED1757}" srcOrd="0" destOrd="0" presId="urn:microsoft.com/office/officeart/2005/8/layout/hProcess7"/>
    <dgm:cxn modelId="{FFF616AD-BA4E-436B-898B-9CF49628B976}" type="presOf" srcId="{CEE3BE8B-6619-40EE-AAC1-94551A06BE42}" destId="{BFB6BFC6-47CF-45C6-9BEF-D2438F30C22B}" srcOrd="0" destOrd="0" presId="urn:microsoft.com/office/officeart/2005/8/layout/hProcess7"/>
    <dgm:cxn modelId="{32F2E4C5-EA4B-44B7-B424-8F01A47F7A5C}" type="presOf" srcId="{17A88835-D994-4075-89F0-2B5476D0912B}" destId="{55CD1B22-1767-442D-B948-7235E244E17E}" srcOrd="0" destOrd="0" presId="urn:microsoft.com/office/officeart/2005/8/layout/hProcess7"/>
    <dgm:cxn modelId="{C5A74DC6-E817-4B27-BCCB-057098D1C41C}" type="presOf" srcId="{70E0C5F7-94A4-423E-9353-20447CC8C67A}" destId="{66BD001A-D77F-4DAF-A3FF-ED95283DB9CD}" srcOrd="1" destOrd="0" presId="urn:microsoft.com/office/officeart/2005/8/layout/hProcess7"/>
    <dgm:cxn modelId="{C0BE0FD5-0389-4A91-8919-FB492A7BF789}" type="presOf" srcId="{3863CB6D-F8B4-4A0F-BFC3-D72CB1EAC152}" destId="{027C13C9-E1DE-4E20-8C52-52ED19790572}" srcOrd="1" destOrd="0" presId="urn:microsoft.com/office/officeart/2005/8/layout/hProcess7"/>
    <dgm:cxn modelId="{65B5B3E6-4343-43C8-8484-00AD844CE89E}" type="presOf" srcId="{FADC9FD0-F226-4AB4-8BFF-72F0D5E07D85}" destId="{72F4E500-AC25-4765-A781-2EB2A8347786}" srcOrd="0" destOrd="0" presId="urn:microsoft.com/office/officeart/2005/8/layout/hProcess7"/>
    <dgm:cxn modelId="{C1705E4F-4BDC-46E0-A932-A03B3248CA9A}" type="presParOf" srcId="{55CD1B22-1767-442D-B948-7235E244E17E}" destId="{19077BB1-A3F2-490A-B5A4-3E2D3D0E0A19}" srcOrd="0" destOrd="0" presId="urn:microsoft.com/office/officeart/2005/8/layout/hProcess7"/>
    <dgm:cxn modelId="{B636AC8A-4497-4179-BD9F-D06B1F2E46E7}" type="presParOf" srcId="{19077BB1-A3F2-490A-B5A4-3E2D3D0E0A19}" destId="{CB8FE5FA-B662-469E-B578-F78BE2D71064}" srcOrd="0" destOrd="0" presId="urn:microsoft.com/office/officeart/2005/8/layout/hProcess7"/>
    <dgm:cxn modelId="{4131656C-AC7B-47EB-BA3D-48DC25B30913}" type="presParOf" srcId="{19077BB1-A3F2-490A-B5A4-3E2D3D0E0A19}" destId="{027C13C9-E1DE-4E20-8C52-52ED19790572}" srcOrd="1" destOrd="0" presId="urn:microsoft.com/office/officeart/2005/8/layout/hProcess7"/>
    <dgm:cxn modelId="{01CEE66C-5184-47EC-9C12-172EDF002181}" type="presParOf" srcId="{19077BB1-A3F2-490A-B5A4-3E2D3D0E0A19}" destId="{BFB6BFC6-47CF-45C6-9BEF-D2438F30C22B}" srcOrd="2" destOrd="0" presId="urn:microsoft.com/office/officeart/2005/8/layout/hProcess7"/>
    <dgm:cxn modelId="{80022839-46EC-40D2-B701-8920981F3EC2}" type="presParOf" srcId="{55CD1B22-1767-442D-B948-7235E244E17E}" destId="{BE2607B0-6DD6-415D-9379-57C707C59770}" srcOrd="1" destOrd="0" presId="urn:microsoft.com/office/officeart/2005/8/layout/hProcess7"/>
    <dgm:cxn modelId="{F7D64458-E3AD-4737-9904-0DCDDDE92E00}" type="presParOf" srcId="{55CD1B22-1767-442D-B948-7235E244E17E}" destId="{8EA45C60-3903-444A-A818-13EB5939A2A3}" srcOrd="2" destOrd="0" presId="urn:microsoft.com/office/officeart/2005/8/layout/hProcess7"/>
    <dgm:cxn modelId="{A34A4B63-D8E0-420F-A501-166304FAAE37}" type="presParOf" srcId="{8EA45C60-3903-444A-A818-13EB5939A2A3}" destId="{E4765EB0-E370-460C-A9AA-A9477BD3D138}" srcOrd="0" destOrd="0" presId="urn:microsoft.com/office/officeart/2005/8/layout/hProcess7"/>
    <dgm:cxn modelId="{9F410F62-F4D4-4E53-B408-1C216D4853FC}" type="presParOf" srcId="{8EA45C60-3903-444A-A818-13EB5939A2A3}" destId="{C737AD1E-AA7C-40FA-B551-101D719EF6DF}" srcOrd="1" destOrd="0" presId="urn:microsoft.com/office/officeart/2005/8/layout/hProcess7"/>
    <dgm:cxn modelId="{280F6B39-CF10-449E-9033-08EE2D54FAD4}" type="presParOf" srcId="{8EA45C60-3903-444A-A818-13EB5939A2A3}" destId="{BE5F778D-87F8-493C-B047-FC32BBFAE0BA}" srcOrd="2" destOrd="0" presId="urn:microsoft.com/office/officeart/2005/8/layout/hProcess7"/>
    <dgm:cxn modelId="{D2409D64-BEDE-40C1-962F-4C6DEB45C83E}" type="presParOf" srcId="{55CD1B22-1767-442D-B948-7235E244E17E}" destId="{8A659C93-B530-4FD0-9F1E-12C4AA6740FC}" srcOrd="3" destOrd="0" presId="urn:microsoft.com/office/officeart/2005/8/layout/hProcess7"/>
    <dgm:cxn modelId="{3850B7DC-23B2-4907-9628-1C025FCB1803}" type="presParOf" srcId="{55CD1B22-1767-442D-B948-7235E244E17E}" destId="{7DC4E739-5FF5-4606-8BD8-BA64A9D6BFC5}" srcOrd="4" destOrd="0" presId="urn:microsoft.com/office/officeart/2005/8/layout/hProcess7"/>
    <dgm:cxn modelId="{504E316C-DDF1-454F-BD8E-D370EAFC035C}" type="presParOf" srcId="{7DC4E739-5FF5-4606-8BD8-BA64A9D6BFC5}" destId="{72F4E500-AC25-4765-A781-2EB2A8347786}" srcOrd="0" destOrd="0" presId="urn:microsoft.com/office/officeart/2005/8/layout/hProcess7"/>
    <dgm:cxn modelId="{B6CA79E4-C0AE-4D4F-ACDF-DCB14293772B}" type="presParOf" srcId="{7DC4E739-5FF5-4606-8BD8-BA64A9D6BFC5}" destId="{86A4B8C7-DB27-4165-B301-A9E56DEAB936}" srcOrd="1" destOrd="0" presId="urn:microsoft.com/office/officeart/2005/8/layout/hProcess7"/>
    <dgm:cxn modelId="{90EB832F-9EF0-4EF8-B4EE-55F92112C4F5}" type="presParOf" srcId="{7DC4E739-5FF5-4606-8BD8-BA64A9D6BFC5}" destId="{8C77E7E8-5FFA-48D5-9F0E-36BFED19EC7D}" srcOrd="2" destOrd="0" presId="urn:microsoft.com/office/officeart/2005/8/layout/hProcess7"/>
    <dgm:cxn modelId="{38D32284-3D8B-4AB9-9BF5-742BD684C011}" type="presParOf" srcId="{55CD1B22-1767-442D-B948-7235E244E17E}" destId="{C967C718-B44C-4C4D-9118-029BAA1F76A5}" srcOrd="5" destOrd="0" presId="urn:microsoft.com/office/officeart/2005/8/layout/hProcess7"/>
    <dgm:cxn modelId="{56004942-57C1-430E-9519-C09401BA9627}" type="presParOf" srcId="{55CD1B22-1767-442D-B948-7235E244E17E}" destId="{F3C915BB-18E4-40F7-9280-4CF6657DE7D7}" srcOrd="6" destOrd="0" presId="urn:microsoft.com/office/officeart/2005/8/layout/hProcess7"/>
    <dgm:cxn modelId="{106C1DFA-378C-44E0-BE15-4D0E3D42D01A}" type="presParOf" srcId="{F3C915BB-18E4-40F7-9280-4CF6657DE7D7}" destId="{BDD8237B-DA5B-4A9F-83C6-BC7129CCE0DE}" srcOrd="0" destOrd="0" presId="urn:microsoft.com/office/officeart/2005/8/layout/hProcess7"/>
    <dgm:cxn modelId="{FD71DAF0-F351-4824-A725-9D8C8D8308F5}" type="presParOf" srcId="{F3C915BB-18E4-40F7-9280-4CF6657DE7D7}" destId="{38CF5E7F-B9CB-4748-9DA3-A5DF62687570}" srcOrd="1" destOrd="0" presId="urn:microsoft.com/office/officeart/2005/8/layout/hProcess7"/>
    <dgm:cxn modelId="{C4CE2EB0-252C-459E-AD26-81495C5B3BD4}" type="presParOf" srcId="{F3C915BB-18E4-40F7-9280-4CF6657DE7D7}" destId="{99A85710-FD73-4B9F-8F59-F50265B16378}" srcOrd="2" destOrd="0" presId="urn:microsoft.com/office/officeart/2005/8/layout/hProcess7"/>
    <dgm:cxn modelId="{D8E6A287-095F-4AC7-B4A7-CBF42803B21D}" type="presParOf" srcId="{55CD1B22-1767-442D-B948-7235E244E17E}" destId="{E1A479A3-B62E-413E-9AF8-ACBC396CA0C1}" srcOrd="7" destOrd="0" presId="urn:microsoft.com/office/officeart/2005/8/layout/hProcess7"/>
    <dgm:cxn modelId="{5E8A3DDF-F6BF-4A52-9AEF-11A532D49DE8}" type="presParOf" srcId="{55CD1B22-1767-442D-B948-7235E244E17E}" destId="{12A8440D-3C48-431F-B81A-C4D322A94B5E}" srcOrd="8" destOrd="0" presId="urn:microsoft.com/office/officeart/2005/8/layout/hProcess7"/>
    <dgm:cxn modelId="{D5FA8704-D462-4D1E-85A1-1F44C6EA622A}" type="presParOf" srcId="{12A8440D-3C48-431F-B81A-C4D322A94B5E}" destId="{8BFB05AE-6766-40C1-B549-8D0335CA76F7}" srcOrd="0" destOrd="0" presId="urn:microsoft.com/office/officeart/2005/8/layout/hProcess7"/>
    <dgm:cxn modelId="{1E4C0180-2110-4551-9763-69B718A7FE4D}" type="presParOf" srcId="{12A8440D-3C48-431F-B81A-C4D322A94B5E}" destId="{66BD001A-D77F-4DAF-A3FF-ED95283DB9CD}" srcOrd="1" destOrd="0" presId="urn:microsoft.com/office/officeart/2005/8/layout/hProcess7"/>
    <dgm:cxn modelId="{36503AAA-F76D-47C4-9F4A-66E893AD4F81}" type="presParOf" srcId="{12A8440D-3C48-431F-B81A-C4D322A94B5E}" destId="{840506FE-FEFC-4AE1-823A-3CD02EED175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A88835-D994-4075-89F0-2B5476D0912B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3CB6D-F8B4-4A0F-BFC3-D72CB1EAC15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B841EDFA-7D3A-401C-8823-904B7C3E1D7A}" type="parTrans" cxnId="{D3C5BD2E-7DD3-4674-81A0-2DBFD26C0967}">
      <dgm:prSet/>
      <dgm:spPr/>
      <dgm:t>
        <a:bodyPr/>
        <a:lstStyle/>
        <a:p>
          <a:endParaRPr lang="en-US"/>
        </a:p>
      </dgm:t>
    </dgm:pt>
    <dgm:pt modelId="{B2928D76-6589-4541-AC52-63FD96E662E5}" type="sibTrans" cxnId="{D3C5BD2E-7DD3-4674-81A0-2DBFD26C0967}">
      <dgm:prSet/>
      <dgm:spPr/>
      <dgm:t>
        <a:bodyPr/>
        <a:lstStyle/>
        <a:p>
          <a:endParaRPr lang="en-US"/>
        </a:p>
      </dgm:t>
    </dgm:pt>
    <dgm:pt modelId="{CEE3BE8B-6619-40EE-AAC1-94551A06BE42}">
      <dgm:prSet phldrT="[Text]"/>
      <dgm:spPr/>
      <dgm:t>
        <a:bodyPr/>
        <a:lstStyle/>
        <a:p>
          <a:endParaRPr lang="en-US" dirty="0"/>
        </a:p>
      </dgm:t>
    </dgm:pt>
    <dgm:pt modelId="{407183B5-5795-4FBB-8474-744CB81615AC}" type="parTrans" cxnId="{A01C6614-46CC-4C3B-B57E-77739903A4FC}">
      <dgm:prSet/>
      <dgm:spPr/>
      <dgm:t>
        <a:bodyPr/>
        <a:lstStyle/>
        <a:p>
          <a:endParaRPr lang="en-US"/>
        </a:p>
      </dgm:t>
    </dgm:pt>
    <dgm:pt modelId="{7894C59B-A392-40F8-B990-BABD95241175}" type="sibTrans" cxnId="{A01C6614-46CC-4C3B-B57E-77739903A4FC}">
      <dgm:prSet/>
      <dgm:spPr/>
      <dgm:t>
        <a:bodyPr/>
        <a:lstStyle/>
        <a:p>
          <a:endParaRPr lang="en-US"/>
        </a:p>
      </dgm:t>
    </dgm:pt>
    <dgm:pt modelId="{FADC9FD0-F226-4AB4-8BFF-72F0D5E07D8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494DDBD-8D85-4499-B3E3-7D7AC0660D28}" type="parTrans" cxnId="{85B34907-D4C8-4D5D-9784-0C217687F400}">
      <dgm:prSet/>
      <dgm:spPr/>
      <dgm:t>
        <a:bodyPr/>
        <a:lstStyle/>
        <a:p>
          <a:endParaRPr lang="en-US"/>
        </a:p>
      </dgm:t>
    </dgm:pt>
    <dgm:pt modelId="{9F3A84E8-1010-40E8-87DF-353C056C17F2}" type="sibTrans" cxnId="{85B34907-D4C8-4D5D-9784-0C217687F400}">
      <dgm:prSet/>
      <dgm:spPr/>
      <dgm:t>
        <a:bodyPr/>
        <a:lstStyle/>
        <a:p>
          <a:endParaRPr lang="en-US"/>
        </a:p>
      </dgm:t>
    </dgm:pt>
    <dgm:pt modelId="{4DB3CEC8-367B-48FA-A97C-C13017761251}">
      <dgm:prSet phldrT="[Text]"/>
      <dgm:spPr/>
      <dgm:t>
        <a:bodyPr/>
        <a:lstStyle/>
        <a:p>
          <a:endParaRPr lang="en-US" dirty="0"/>
        </a:p>
      </dgm:t>
    </dgm:pt>
    <dgm:pt modelId="{C977366E-B9F4-40E7-97F2-44C35499D9A3}" type="parTrans" cxnId="{6F61421A-1976-4D6E-A61D-F736C28F0A44}">
      <dgm:prSet/>
      <dgm:spPr/>
      <dgm:t>
        <a:bodyPr/>
        <a:lstStyle/>
        <a:p>
          <a:endParaRPr lang="en-US"/>
        </a:p>
      </dgm:t>
    </dgm:pt>
    <dgm:pt modelId="{C90326DF-3A01-4EBD-81CE-FAF17E472E3C}" type="sibTrans" cxnId="{6F61421A-1976-4D6E-A61D-F736C28F0A44}">
      <dgm:prSet/>
      <dgm:spPr/>
      <dgm:t>
        <a:bodyPr/>
        <a:lstStyle/>
        <a:p>
          <a:endParaRPr lang="en-US"/>
        </a:p>
      </dgm:t>
    </dgm:pt>
    <dgm:pt modelId="{70E0C5F7-94A4-423E-9353-20447CC8C67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856D7E1F-388C-4276-A95C-E36537843EBB}" type="parTrans" cxnId="{0EE7165B-2AFF-419B-94BE-EE0F3C2FA022}">
      <dgm:prSet/>
      <dgm:spPr/>
      <dgm:t>
        <a:bodyPr/>
        <a:lstStyle/>
        <a:p>
          <a:endParaRPr lang="en-US"/>
        </a:p>
      </dgm:t>
    </dgm:pt>
    <dgm:pt modelId="{EDAB1A3A-7E1A-4FD3-9640-8C29C99A8C07}" type="sibTrans" cxnId="{0EE7165B-2AFF-419B-94BE-EE0F3C2FA022}">
      <dgm:prSet/>
      <dgm:spPr/>
      <dgm:t>
        <a:bodyPr/>
        <a:lstStyle/>
        <a:p>
          <a:endParaRPr lang="en-US"/>
        </a:p>
      </dgm:t>
    </dgm:pt>
    <dgm:pt modelId="{2D59F287-8CC7-47FD-9DCA-FBC773AB74E0}">
      <dgm:prSet phldrT="[Text]"/>
      <dgm:spPr/>
      <dgm:t>
        <a:bodyPr/>
        <a:lstStyle/>
        <a:p>
          <a:endParaRPr lang="en-US" dirty="0"/>
        </a:p>
      </dgm:t>
    </dgm:pt>
    <dgm:pt modelId="{0FF2A814-D879-4A01-8836-DA66B7494816}" type="parTrans" cxnId="{18F91525-7E8D-40CE-9B03-BCEEB5CF7DF4}">
      <dgm:prSet/>
      <dgm:spPr/>
      <dgm:t>
        <a:bodyPr/>
        <a:lstStyle/>
        <a:p>
          <a:endParaRPr lang="en-US"/>
        </a:p>
      </dgm:t>
    </dgm:pt>
    <dgm:pt modelId="{A2563BBB-5C0F-4751-BFEA-B38C59D8D264}" type="sibTrans" cxnId="{18F91525-7E8D-40CE-9B03-BCEEB5CF7DF4}">
      <dgm:prSet/>
      <dgm:spPr/>
      <dgm:t>
        <a:bodyPr/>
        <a:lstStyle/>
        <a:p>
          <a:endParaRPr lang="en-US"/>
        </a:p>
      </dgm:t>
    </dgm:pt>
    <dgm:pt modelId="{55CD1B22-1767-442D-B948-7235E244E17E}" type="pres">
      <dgm:prSet presAssocID="{17A88835-D994-4075-89F0-2B5476D0912B}" presName="Name0" presStyleCnt="0">
        <dgm:presLayoutVars>
          <dgm:dir/>
          <dgm:animLvl val="lvl"/>
          <dgm:resizeHandles val="exact"/>
        </dgm:presLayoutVars>
      </dgm:prSet>
      <dgm:spPr/>
    </dgm:pt>
    <dgm:pt modelId="{19077BB1-A3F2-490A-B5A4-3E2D3D0E0A19}" type="pres">
      <dgm:prSet presAssocID="{3863CB6D-F8B4-4A0F-BFC3-D72CB1EAC152}" presName="compositeNode" presStyleCnt="0">
        <dgm:presLayoutVars>
          <dgm:bulletEnabled val="1"/>
        </dgm:presLayoutVars>
      </dgm:prSet>
      <dgm:spPr/>
    </dgm:pt>
    <dgm:pt modelId="{CB8FE5FA-B662-469E-B578-F78BE2D71064}" type="pres">
      <dgm:prSet presAssocID="{3863CB6D-F8B4-4A0F-BFC3-D72CB1EAC152}" presName="bgRect" presStyleLbl="node1" presStyleIdx="0" presStyleCnt="3" custLinFactNeighborX="-23"/>
      <dgm:spPr/>
    </dgm:pt>
    <dgm:pt modelId="{027C13C9-E1DE-4E20-8C52-52ED19790572}" type="pres">
      <dgm:prSet presAssocID="{3863CB6D-F8B4-4A0F-BFC3-D72CB1EAC15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BFB6BFC6-47CF-45C6-9BEF-D2438F30C22B}" type="pres">
      <dgm:prSet presAssocID="{3863CB6D-F8B4-4A0F-BFC3-D72CB1EAC152}" presName="childNode" presStyleLbl="node1" presStyleIdx="0" presStyleCnt="3">
        <dgm:presLayoutVars>
          <dgm:bulletEnabled val="1"/>
        </dgm:presLayoutVars>
      </dgm:prSet>
      <dgm:spPr/>
    </dgm:pt>
    <dgm:pt modelId="{BE2607B0-6DD6-415D-9379-57C707C59770}" type="pres">
      <dgm:prSet presAssocID="{B2928D76-6589-4541-AC52-63FD96E662E5}" presName="hSp" presStyleCnt="0"/>
      <dgm:spPr/>
    </dgm:pt>
    <dgm:pt modelId="{8EA45C60-3903-444A-A818-13EB5939A2A3}" type="pres">
      <dgm:prSet presAssocID="{B2928D76-6589-4541-AC52-63FD96E662E5}" presName="vProcSp" presStyleCnt="0"/>
      <dgm:spPr/>
    </dgm:pt>
    <dgm:pt modelId="{E4765EB0-E370-460C-A9AA-A9477BD3D138}" type="pres">
      <dgm:prSet presAssocID="{B2928D76-6589-4541-AC52-63FD96E662E5}" presName="vSp1" presStyleCnt="0"/>
      <dgm:spPr/>
    </dgm:pt>
    <dgm:pt modelId="{C737AD1E-AA7C-40FA-B551-101D719EF6DF}" type="pres">
      <dgm:prSet presAssocID="{B2928D76-6589-4541-AC52-63FD96E662E5}" presName="simulatedConn" presStyleLbl="solidFgAcc1" presStyleIdx="0" presStyleCnt="2"/>
      <dgm:spPr/>
    </dgm:pt>
    <dgm:pt modelId="{BE5F778D-87F8-493C-B047-FC32BBFAE0BA}" type="pres">
      <dgm:prSet presAssocID="{B2928D76-6589-4541-AC52-63FD96E662E5}" presName="vSp2" presStyleCnt="0"/>
      <dgm:spPr/>
    </dgm:pt>
    <dgm:pt modelId="{8A659C93-B530-4FD0-9F1E-12C4AA6740FC}" type="pres">
      <dgm:prSet presAssocID="{B2928D76-6589-4541-AC52-63FD96E662E5}" presName="sibTrans" presStyleCnt="0"/>
      <dgm:spPr/>
    </dgm:pt>
    <dgm:pt modelId="{7DC4E739-5FF5-4606-8BD8-BA64A9D6BFC5}" type="pres">
      <dgm:prSet presAssocID="{FADC9FD0-F226-4AB4-8BFF-72F0D5E07D85}" presName="compositeNode" presStyleCnt="0">
        <dgm:presLayoutVars>
          <dgm:bulletEnabled val="1"/>
        </dgm:presLayoutVars>
      </dgm:prSet>
      <dgm:spPr/>
    </dgm:pt>
    <dgm:pt modelId="{72F4E500-AC25-4765-A781-2EB2A8347786}" type="pres">
      <dgm:prSet presAssocID="{FADC9FD0-F226-4AB4-8BFF-72F0D5E07D85}" presName="bgRect" presStyleLbl="node1" presStyleIdx="1" presStyleCnt="3"/>
      <dgm:spPr/>
    </dgm:pt>
    <dgm:pt modelId="{86A4B8C7-DB27-4165-B301-A9E56DEAB936}" type="pres">
      <dgm:prSet presAssocID="{FADC9FD0-F226-4AB4-8BFF-72F0D5E07D8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8C77E7E8-5FFA-48D5-9F0E-36BFED19EC7D}" type="pres">
      <dgm:prSet presAssocID="{FADC9FD0-F226-4AB4-8BFF-72F0D5E07D85}" presName="childNode" presStyleLbl="node1" presStyleIdx="1" presStyleCnt="3">
        <dgm:presLayoutVars>
          <dgm:bulletEnabled val="1"/>
        </dgm:presLayoutVars>
      </dgm:prSet>
      <dgm:spPr/>
    </dgm:pt>
    <dgm:pt modelId="{C967C718-B44C-4C4D-9118-029BAA1F76A5}" type="pres">
      <dgm:prSet presAssocID="{9F3A84E8-1010-40E8-87DF-353C056C17F2}" presName="hSp" presStyleCnt="0"/>
      <dgm:spPr/>
    </dgm:pt>
    <dgm:pt modelId="{F3C915BB-18E4-40F7-9280-4CF6657DE7D7}" type="pres">
      <dgm:prSet presAssocID="{9F3A84E8-1010-40E8-87DF-353C056C17F2}" presName="vProcSp" presStyleCnt="0"/>
      <dgm:spPr/>
    </dgm:pt>
    <dgm:pt modelId="{BDD8237B-DA5B-4A9F-83C6-BC7129CCE0DE}" type="pres">
      <dgm:prSet presAssocID="{9F3A84E8-1010-40E8-87DF-353C056C17F2}" presName="vSp1" presStyleCnt="0"/>
      <dgm:spPr/>
    </dgm:pt>
    <dgm:pt modelId="{38CF5E7F-B9CB-4748-9DA3-A5DF62687570}" type="pres">
      <dgm:prSet presAssocID="{9F3A84E8-1010-40E8-87DF-353C056C17F2}" presName="simulatedConn" presStyleLbl="solidFgAcc1" presStyleIdx="1" presStyleCnt="2"/>
      <dgm:spPr/>
    </dgm:pt>
    <dgm:pt modelId="{99A85710-FD73-4B9F-8F59-F50265B16378}" type="pres">
      <dgm:prSet presAssocID="{9F3A84E8-1010-40E8-87DF-353C056C17F2}" presName="vSp2" presStyleCnt="0"/>
      <dgm:spPr/>
    </dgm:pt>
    <dgm:pt modelId="{E1A479A3-B62E-413E-9AF8-ACBC396CA0C1}" type="pres">
      <dgm:prSet presAssocID="{9F3A84E8-1010-40E8-87DF-353C056C17F2}" presName="sibTrans" presStyleCnt="0"/>
      <dgm:spPr/>
    </dgm:pt>
    <dgm:pt modelId="{12A8440D-3C48-431F-B81A-C4D322A94B5E}" type="pres">
      <dgm:prSet presAssocID="{70E0C5F7-94A4-423E-9353-20447CC8C67A}" presName="compositeNode" presStyleCnt="0">
        <dgm:presLayoutVars>
          <dgm:bulletEnabled val="1"/>
        </dgm:presLayoutVars>
      </dgm:prSet>
      <dgm:spPr/>
    </dgm:pt>
    <dgm:pt modelId="{8BFB05AE-6766-40C1-B549-8D0335CA76F7}" type="pres">
      <dgm:prSet presAssocID="{70E0C5F7-94A4-423E-9353-20447CC8C67A}" presName="bgRect" presStyleLbl="node1" presStyleIdx="2" presStyleCnt="3"/>
      <dgm:spPr/>
    </dgm:pt>
    <dgm:pt modelId="{66BD001A-D77F-4DAF-A3FF-ED95283DB9CD}" type="pres">
      <dgm:prSet presAssocID="{70E0C5F7-94A4-423E-9353-20447CC8C67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840506FE-FEFC-4AE1-823A-3CD02EED1757}" type="pres">
      <dgm:prSet presAssocID="{70E0C5F7-94A4-423E-9353-20447CC8C67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353BE00-45A2-4EBA-9FBE-9FDC9DDE35CC}" type="presOf" srcId="{3863CB6D-F8B4-4A0F-BFC3-D72CB1EAC152}" destId="{CB8FE5FA-B662-469E-B578-F78BE2D71064}" srcOrd="0" destOrd="0" presId="urn:microsoft.com/office/officeart/2005/8/layout/hProcess7"/>
    <dgm:cxn modelId="{85B34907-D4C8-4D5D-9784-0C217687F400}" srcId="{17A88835-D994-4075-89F0-2B5476D0912B}" destId="{FADC9FD0-F226-4AB4-8BFF-72F0D5E07D85}" srcOrd="1" destOrd="0" parTransId="{1494DDBD-8D85-4499-B3E3-7D7AC0660D28}" sibTransId="{9F3A84E8-1010-40E8-87DF-353C056C17F2}"/>
    <dgm:cxn modelId="{905A0010-7200-4D68-9B30-268C00425190}" type="presOf" srcId="{70E0C5F7-94A4-423E-9353-20447CC8C67A}" destId="{8BFB05AE-6766-40C1-B549-8D0335CA76F7}" srcOrd="0" destOrd="0" presId="urn:microsoft.com/office/officeart/2005/8/layout/hProcess7"/>
    <dgm:cxn modelId="{A01C6614-46CC-4C3B-B57E-77739903A4FC}" srcId="{3863CB6D-F8B4-4A0F-BFC3-D72CB1EAC152}" destId="{CEE3BE8B-6619-40EE-AAC1-94551A06BE42}" srcOrd="0" destOrd="0" parTransId="{407183B5-5795-4FBB-8474-744CB81615AC}" sibTransId="{7894C59B-A392-40F8-B990-BABD95241175}"/>
    <dgm:cxn modelId="{8FCE7217-3908-4C0A-95E6-7C33FB189296}" type="presOf" srcId="{4DB3CEC8-367B-48FA-A97C-C13017761251}" destId="{8C77E7E8-5FFA-48D5-9F0E-36BFED19EC7D}" srcOrd="0" destOrd="0" presId="urn:microsoft.com/office/officeart/2005/8/layout/hProcess7"/>
    <dgm:cxn modelId="{6F61421A-1976-4D6E-A61D-F736C28F0A44}" srcId="{FADC9FD0-F226-4AB4-8BFF-72F0D5E07D85}" destId="{4DB3CEC8-367B-48FA-A97C-C13017761251}" srcOrd="0" destOrd="0" parTransId="{C977366E-B9F4-40E7-97F2-44C35499D9A3}" sibTransId="{C90326DF-3A01-4EBD-81CE-FAF17E472E3C}"/>
    <dgm:cxn modelId="{18F91525-7E8D-40CE-9B03-BCEEB5CF7DF4}" srcId="{70E0C5F7-94A4-423E-9353-20447CC8C67A}" destId="{2D59F287-8CC7-47FD-9DCA-FBC773AB74E0}" srcOrd="0" destOrd="0" parTransId="{0FF2A814-D879-4A01-8836-DA66B7494816}" sibTransId="{A2563BBB-5C0F-4751-BFEA-B38C59D8D264}"/>
    <dgm:cxn modelId="{D3C5BD2E-7DD3-4674-81A0-2DBFD26C0967}" srcId="{17A88835-D994-4075-89F0-2B5476D0912B}" destId="{3863CB6D-F8B4-4A0F-BFC3-D72CB1EAC152}" srcOrd="0" destOrd="0" parTransId="{B841EDFA-7D3A-401C-8823-904B7C3E1D7A}" sibTransId="{B2928D76-6589-4541-AC52-63FD96E662E5}"/>
    <dgm:cxn modelId="{D93FD533-089E-4146-AE83-FF8775384451}" type="presOf" srcId="{FADC9FD0-F226-4AB4-8BFF-72F0D5E07D85}" destId="{86A4B8C7-DB27-4165-B301-A9E56DEAB936}" srcOrd="1" destOrd="0" presId="urn:microsoft.com/office/officeart/2005/8/layout/hProcess7"/>
    <dgm:cxn modelId="{0EE7165B-2AFF-419B-94BE-EE0F3C2FA022}" srcId="{17A88835-D994-4075-89F0-2B5476D0912B}" destId="{70E0C5F7-94A4-423E-9353-20447CC8C67A}" srcOrd="2" destOrd="0" parTransId="{856D7E1F-388C-4276-A95C-E36537843EBB}" sibTransId="{EDAB1A3A-7E1A-4FD3-9640-8C29C99A8C07}"/>
    <dgm:cxn modelId="{F281876D-F8C7-49A2-8D07-33BB339B2A17}" type="presOf" srcId="{2D59F287-8CC7-47FD-9DCA-FBC773AB74E0}" destId="{840506FE-FEFC-4AE1-823A-3CD02EED1757}" srcOrd="0" destOrd="0" presId="urn:microsoft.com/office/officeart/2005/8/layout/hProcess7"/>
    <dgm:cxn modelId="{FFF616AD-BA4E-436B-898B-9CF49628B976}" type="presOf" srcId="{CEE3BE8B-6619-40EE-AAC1-94551A06BE42}" destId="{BFB6BFC6-47CF-45C6-9BEF-D2438F30C22B}" srcOrd="0" destOrd="0" presId="urn:microsoft.com/office/officeart/2005/8/layout/hProcess7"/>
    <dgm:cxn modelId="{32F2E4C5-EA4B-44B7-B424-8F01A47F7A5C}" type="presOf" srcId="{17A88835-D994-4075-89F0-2B5476D0912B}" destId="{55CD1B22-1767-442D-B948-7235E244E17E}" srcOrd="0" destOrd="0" presId="urn:microsoft.com/office/officeart/2005/8/layout/hProcess7"/>
    <dgm:cxn modelId="{C5A74DC6-E817-4B27-BCCB-057098D1C41C}" type="presOf" srcId="{70E0C5F7-94A4-423E-9353-20447CC8C67A}" destId="{66BD001A-D77F-4DAF-A3FF-ED95283DB9CD}" srcOrd="1" destOrd="0" presId="urn:microsoft.com/office/officeart/2005/8/layout/hProcess7"/>
    <dgm:cxn modelId="{C0BE0FD5-0389-4A91-8919-FB492A7BF789}" type="presOf" srcId="{3863CB6D-F8B4-4A0F-BFC3-D72CB1EAC152}" destId="{027C13C9-E1DE-4E20-8C52-52ED19790572}" srcOrd="1" destOrd="0" presId="urn:microsoft.com/office/officeart/2005/8/layout/hProcess7"/>
    <dgm:cxn modelId="{65B5B3E6-4343-43C8-8484-00AD844CE89E}" type="presOf" srcId="{FADC9FD0-F226-4AB4-8BFF-72F0D5E07D85}" destId="{72F4E500-AC25-4765-A781-2EB2A8347786}" srcOrd="0" destOrd="0" presId="urn:microsoft.com/office/officeart/2005/8/layout/hProcess7"/>
    <dgm:cxn modelId="{C1705E4F-4BDC-46E0-A932-A03B3248CA9A}" type="presParOf" srcId="{55CD1B22-1767-442D-B948-7235E244E17E}" destId="{19077BB1-A3F2-490A-B5A4-3E2D3D0E0A19}" srcOrd="0" destOrd="0" presId="urn:microsoft.com/office/officeart/2005/8/layout/hProcess7"/>
    <dgm:cxn modelId="{B636AC8A-4497-4179-BD9F-D06B1F2E46E7}" type="presParOf" srcId="{19077BB1-A3F2-490A-B5A4-3E2D3D0E0A19}" destId="{CB8FE5FA-B662-469E-B578-F78BE2D71064}" srcOrd="0" destOrd="0" presId="urn:microsoft.com/office/officeart/2005/8/layout/hProcess7"/>
    <dgm:cxn modelId="{4131656C-AC7B-47EB-BA3D-48DC25B30913}" type="presParOf" srcId="{19077BB1-A3F2-490A-B5A4-3E2D3D0E0A19}" destId="{027C13C9-E1DE-4E20-8C52-52ED19790572}" srcOrd="1" destOrd="0" presId="urn:microsoft.com/office/officeart/2005/8/layout/hProcess7"/>
    <dgm:cxn modelId="{01CEE66C-5184-47EC-9C12-172EDF002181}" type="presParOf" srcId="{19077BB1-A3F2-490A-B5A4-3E2D3D0E0A19}" destId="{BFB6BFC6-47CF-45C6-9BEF-D2438F30C22B}" srcOrd="2" destOrd="0" presId="urn:microsoft.com/office/officeart/2005/8/layout/hProcess7"/>
    <dgm:cxn modelId="{80022839-46EC-40D2-B701-8920981F3EC2}" type="presParOf" srcId="{55CD1B22-1767-442D-B948-7235E244E17E}" destId="{BE2607B0-6DD6-415D-9379-57C707C59770}" srcOrd="1" destOrd="0" presId="urn:microsoft.com/office/officeart/2005/8/layout/hProcess7"/>
    <dgm:cxn modelId="{F7D64458-E3AD-4737-9904-0DCDDDE92E00}" type="presParOf" srcId="{55CD1B22-1767-442D-B948-7235E244E17E}" destId="{8EA45C60-3903-444A-A818-13EB5939A2A3}" srcOrd="2" destOrd="0" presId="urn:microsoft.com/office/officeart/2005/8/layout/hProcess7"/>
    <dgm:cxn modelId="{A34A4B63-D8E0-420F-A501-166304FAAE37}" type="presParOf" srcId="{8EA45C60-3903-444A-A818-13EB5939A2A3}" destId="{E4765EB0-E370-460C-A9AA-A9477BD3D138}" srcOrd="0" destOrd="0" presId="urn:microsoft.com/office/officeart/2005/8/layout/hProcess7"/>
    <dgm:cxn modelId="{9F410F62-F4D4-4E53-B408-1C216D4853FC}" type="presParOf" srcId="{8EA45C60-3903-444A-A818-13EB5939A2A3}" destId="{C737AD1E-AA7C-40FA-B551-101D719EF6DF}" srcOrd="1" destOrd="0" presId="urn:microsoft.com/office/officeart/2005/8/layout/hProcess7"/>
    <dgm:cxn modelId="{280F6B39-CF10-449E-9033-08EE2D54FAD4}" type="presParOf" srcId="{8EA45C60-3903-444A-A818-13EB5939A2A3}" destId="{BE5F778D-87F8-493C-B047-FC32BBFAE0BA}" srcOrd="2" destOrd="0" presId="urn:microsoft.com/office/officeart/2005/8/layout/hProcess7"/>
    <dgm:cxn modelId="{D2409D64-BEDE-40C1-962F-4C6DEB45C83E}" type="presParOf" srcId="{55CD1B22-1767-442D-B948-7235E244E17E}" destId="{8A659C93-B530-4FD0-9F1E-12C4AA6740FC}" srcOrd="3" destOrd="0" presId="urn:microsoft.com/office/officeart/2005/8/layout/hProcess7"/>
    <dgm:cxn modelId="{3850B7DC-23B2-4907-9628-1C025FCB1803}" type="presParOf" srcId="{55CD1B22-1767-442D-B948-7235E244E17E}" destId="{7DC4E739-5FF5-4606-8BD8-BA64A9D6BFC5}" srcOrd="4" destOrd="0" presId="urn:microsoft.com/office/officeart/2005/8/layout/hProcess7"/>
    <dgm:cxn modelId="{504E316C-DDF1-454F-BD8E-D370EAFC035C}" type="presParOf" srcId="{7DC4E739-5FF5-4606-8BD8-BA64A9D6BFC5}" destId="{72F4E500-AC25-4765-A781-2EB2A8347786}" srcOrd="0" destOrd="0" presId="urn:microsoft.com/office/officeart/2005/8/layout/hProcess7"/>
    <dgm:cxn modelId="{B6CA79E4-C0AE-4D4F-ACDF-DCB14293772B}" type="presParOf" srcId="{7DC4E739-5FF5-4606-8BD8-BA64A9D6BFC5}" destId="{86A4B8C7-DB27-4165-B301-A9E56DEAB936}" srcOrd="1" destOrd="0" presId="urn:microsoft.com/office/officeart/2005/8/layout/hProcess7"/>
    <dgm:cxn modelId="{90EB832F-9EF0-4EF8-B4EE-55F92112C4F5}" type="presParOf" srcId="{7DC4E739-5FF5-4606-8BD8-BA64A9D6BFC5}" destId="{8C77E7E8-5FFA-48D5-9F0E-36BFED19EC7D}" srcOrd="2" destOrd="0" presId="urn:microsoft.com/office/officeart/2005/8/layout/hProcess7"/>
    <dgm:cxn modelId="{38D32284-3D8B-4AB9-9BF5-742BD684C011}" type="presParOf" srcId="{55CD1B22-1767-442D-B948-7235E244E17E}" destId="{C967C718-B44C-4C4D-9118-029BAA1F76A5}" srcOrd="5" destOrd="0" presId="urn:microsoft.com/office/officeart/2005/8/layout/hProcess7"/>
    <dgm:cxn modelId="{56004942-57C1-430E-9519-C09401BA9627}" type="presParOf" srcId="{55CD1B22-1767-442D-B948-7235E244E17E}" destId="{F3C915BB-18E4-40F7-9280-4CF6657DE7D7}" srcOrd="6" destOrd="0" presId="urn:microsoft.com/office/officeart/2005/8/layout/hProcess7"/>
    <dgm:cxn modelId="{106C1DFA-378C-44E0-BE15-4D0E3D42D01A}" type="presParOf" srcId="{F3C915BB-18E4-40F7-9280-4CF6657DE7D7}" destId="{BDD8237B-DA5B-4A9F-83C6-BC7129CCE0DE}" srcOrd="0" destOrd="0" presId="urn:microsoft.com/office/officeart/2005/8/layout/hProcess7"/>
    <dgm:cxn modelId="{FD71DAF0-F351-4824-A725-9D8C8D8308F5}" type="presParOf" srcId="{F3C915BB-18E4-40F7-9280-4CF6657DE7D7}" destId="{38CF5E7F-B9CB-4748-9DA3-A5DF62687570}" srcOrd="1" destOrd="0" presId="urn:microsoft.com/office/officeart/2005/8/layout/hProcess7"/>
    <dgm:cxn modelId="{C4CE2EB0-252C-459E-AD26-81495C5B3BD4}" type="presParOf" srcId="{F3C915BB-18E4-40F7-9280-4CF6657DE7D7}" destId="{99A85710-FD73-4B9F-8F59-F50265B16378}" srcOrd="2" destOrd="0" presId="urn:microsoft.com/office/officeart/2005/8/layout/hProcess7"/>
    <dgm:cxn modelId="{D8E6A287-095F-4AC7-B4A7-CBF42803B21D}" type="presParOf" srcId="{55CD1B22-1767-442D-B948-7235E244E17E}" destId="{E1A479A3-B62E-413E-9AF8-ACBC396CA0C1}" srcOrd="7" destOrd="0" presId="urn:microsoft.com/office/officeart/2005/8/layout/hProcess7"/>
    <dgm:cxn modelId="{5E8A3DDF-F6BF-4A52-9AEF-11A532D49DE8}" type="presParOf" srcId="{55CD1B22-1767-442D-B948-7235E244E17E}" destId="{12A8440D-3C48-431F-B81A-C4D322A94B5E}" srcOrd="8" destOrd="0" presId="urn:microsoft.com/office/officeart/2005/8/layout/hProcess7"/>
    <dgm:cxn modelId="{D5FA8704-D462-4D1E-85A1-1F44C6EA622A}" type="presParOf" srcId="{12A8440D-3C48-431F-B81A-C4D322A94B5E}" destId="{8BFB05AE-6766-40C1-B549-8D0335CA76F7}" srcOrd="0" destOrd="0" presId="urn:microsoft.com/office/officeart/2005/8/layout/hProcess7"/>
    <dgm:cxn modelId="{1E4C0180-2110-4551-9763-69B718A7FE4D}" type="presParOf" srcId="{12A8440D-3C48-431F-B81A-C4D322A94B5E}" destId="{66BD001A-D77F-4DAF-A3FF-ED95283DB9CD}" srcOrd="1" destOrd="0" presId="urn:microsoft.com/office/officeart/2005/8/layout/hProcess7"/>
    <dgm:cxn modelId="{36503AAA-F76D-47C4-9F4A-66E893AD4F81}" type="presParOf" srcId="{12A8440D-3C48-431F-B81A-C4D322A94B5E}" destId="{840506FE-FEFC-4AE1-823A-3CD02EED175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A88835-D994-4075-89F0-2B5476D0912B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3CB6D-F8B4-4A0F-BFC3-D72CB1EAC15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B841EDFA-7D3A-401C-8823-904B7C3E1D7A}" type="parTrans" cxnId="{D3C5BD2E-7DD3-4674-81A0-2DBFD26C0967}">
      <dgm:prSet/>
      <dgm:spPr/>
      <dgm:t>
        <a:bodyPr/>
        <a:lstStyle/>
        <a:p>
          <a:endParaRPr lang="en-US"/>
        </a:p>
      </dgm:t>
    </dgm:pt>
    <dgm:pt modelId="{B2928D76-6589-4541-AC52-63FD96E662E5}" type="sibTrans" cxnId="{D3C5BD2E-7DD3-4674-81A0-2DBFD26C0967}">
      <dgm:prSet/>
      <dgm:spPr/>
      <dgm:t>
        <a:bodyPr/>
        <a:lstStyle/>
        <a:p>
          <a:endParaRPr lang="en-US"/>
        </a:p>
      </dgm:t>
    </dgm:pt>
    <dgm:pt modelId="{CEE3BE8B-6619-40EE-AAC1-94551A06BE42}">
      <dgm:prSet phldrT="[Text]"/>
      <dgm:spPr/>
      <dgm:t>
        <a:bodyPr/>
        <a:lstStyle/>
        <a:p>
          <a:endParaRPr lang="en-US" dirty="0"/>
        </a:p>
      </dgm:t>
    </dgm:pt>
    <dgm:pt modelId="{407183B5-5795-4FBB-8474-744CB81615AC}" type="parTrans" cxnId="{A01C6614-46CC-4C3B-B57E-77739903A4FC}">
      <dgm:prSet/>
      <dgm:spPr/>
      <dgm:t>
        <a:bodyPr/>
        <a:lstStyle/>
        <a:p>
          <a:endParaRPr lang="en-US"/>
        </a:p>
      </dgm:t>
    </dgm:pt>
    <dgm:pt modelId="{7894C59B-A392-40F8-B990-BABD95241175}" type="sibTrans" cxnId="{A01C6614-46CC-4C3B-B57E-77739903A4FC}">
      <dgm:prSet/>
      <dgm:spPr/>
      <dgm:t>
        <a:bodyPr/>
        <a:lstStyle/>
        <a:p>
          <a:endParaRPr lang="en-US"/>
        </a:p>
      </dgm:t>
    </dgm:pt>
    <dgm:pt modelId="{FADC9FD0-F226-4AB4-8BFF-72F0D5E07D8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494DDBD-8D85-4499-B3E3-7D7AC0660D28}" type="parTrans" cxnId="{85B34907-D4C8-4D5D-9784-0C217687F400}">
      <dgm:prSet/>
      <dgm:spPr/>
      <dgm:t>
        <a:bodyPr/>
        <a:lstStyle/>
        <a:p>
          <a:endParaRPr lang="en-US"/>
        </a:p>
      </dgm:t>
    </dgm:pt>
    <dgm:pt modelId="{9F3A84E8-1010-40E8-87DF-353C056C17F2}" type="sibTrans" cxnId="{85B34907-D4C8-4D5D-9784-0C217687F400}">
      <dgm:prSet/>
      <dgm:spPr/>
      <dgm:t>
        <a:bodyPr/>
        <a:lstStyle/>
        <a:p>
          <a:endParaRPr lang="en-US"/>
        </a:p>
      </dgm:t>
    </dgm:pt>
    <dgm:pt modelId="{4DB3CEC8-367B-48FA-A97C-C13017761251}">
      <dgm:prSet phldrT="[Text]"/>
      <dgm:spPr/>
      <dgm:t>
        <a:bodyPr/>
        <a:lstStyle/>
        <a:p>
          <a:endParaRPr lang="en-US" dirty="0"/>
        </a:p>
      </dgm:t>
    </dgm:pt>
    <dgm:pt modelId="{C977366E-B9F4-40E7-97F2-44C35499D9A3}" type="parTrans" cxnId="{6F61421A-1976-4D6E-A61D-F736C28F0A44}">
      <dgm:prSet/>
      <dgm:spPr/>
      <dgm:t>
        <a:bodyPr/>
        <a:lstStyle/>
        <a:p>
          <a:endParaRPr lang="en-US"/>
        </a:p>
      </dgm:t>
    </dgm:pt>
    <dgm:pt modelId="{C90326DF-3A01-4EBD-81CE-FAF17E472E3C}" type="sibTrans" cxnId="{6F61421A-1976-4D6E-A61D-F736C28F0A44}">
      <dgm:prSet/>
      <dgm:spPr/>
      <dgm:t>
        <a:bodyPr/>
        <a:lstStyle/>
        <a:p>
          <a:endParaRPr lang="en-US"/>
        </a:p>
      </dgm:t>
    </dgm:pt>
    <dgm:pt modelId="{70E0C5F7-94A4-423E-9353-20447CC8C67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856D7E1F-388C-4276-A95C-E36537843EBB}" type="parTrans" cxnId="{0EE7165B-2AFF-419B-94BE-EE0F3C2FA022}">
      <dgm:prSet/>
      <dgm:spPr/>
      <dgm:t>
        <a:bodyPr/>
        <a:lstStyle/>
        <a:p>
          <a:endParaRPr lang="en-US"/>
        </a:p>
      </dgm:t>
    </dgm:pt>
    <dgm:pt modelId="{EDAB1A3A-7E1A-4FD3-9640-8C29C99A8C07}" type="sibTrans" cxnId="{0EE7165B-2AFF-419B-94BE-EE0F3C2FA022}">
      <dgm:prSet/>
      <dgm:spPr/>
      <dgm:t>
        <a:bodyPr/>
        <a:lstStyle/>
        <a:p>
          <a:endParaRPr lang="en-US"/>
        </a:p>
      </dgm:t>
    </dgm:pt>
    <dgm:pt modelId="{2D59F287-8CC7-47FD-9DCA-FBC773AB74E0}">
      <dgm:prSet phldrT="[Text]"/>
      <dgm:spPr/>
      <dgm:t>
        <a:bodyPr/>
        <a:lstStyle/>
        <a:p>
          <a:endParaRPr lang="en-US" dirty="0"/>
        </a:p>
      </dgm:t>
    </dgm:pt>
    <dgm:pt modelId="{0FF2A814-D879-4A01-8836-DA66B7494816}" type="parTrans" cxnId="{18F91525-7E8D-40CE-9B03-BCEEB5CF7DF4}">
      <dgm:prSet/>
      <dgm:spPr/>
      <dgm:t>
        <a:bodyPr/>
        <a:lstStyle/>
        <a:p>
          <a:endParaRPr lang="en-US"/>
        </a:p>
      </dgm:t>
    </dgm:pt>
    <dgm:pt modelId="{A2563BBB-5C0F-4751-BFEA-B38C59D8D264}" type="sibTrans" cxnId="{18F91525-7E8D-40CE-9B03-BCEEB5CF7DF4}">
      <dgm:prSet/>
      <dgm:spPr/>
      <dgm:t>
        <a:bodyPr/>
        <a:lstStyle/>
        <a:p>
          <a:endParaRPr lang="en-US"/>
        </a:p>
      </dgm:t>
    </dgm:pt>
    <dgm:pt modelId="{55CD1B22-1767-442D-B948-7235E244E17E}" type="pres">
      <dgm:prSet presAssocID="{17A88835-D994-4075-89F0-2B5476D0912B}" presName="Name0" presStyleCnt="0">
        <dgm:presLayoutVars>
          <dgm:dir/>
          <dgm:animLvl val="lvl"/>
          <dgm:resizeHandles val="exact"/>
        </dgm:presLayoutVars>
      </dgm:prSet>
      <dgm:spPr/>
    </dgm:pt>
    <dgm:pt modelId="{19077BB1-A3F2-490A-B5A4-3E2D3D0E0A19}" type="pres">
      <dgm:prSet presAssocID="{3863CB6D-F8B4-4A0F-BFC3-D72CB1EAC152}" presName="compositeNode" presStyleCnt="0">
        <dgm:presLayoutVars>
          <dgm:bulletEnabled val="1"/>
        </dgm:presLayoutVars>
      </dgm:prSet>
      <dgm:spPr/>
    </dgm:pt>
    <dgm:pt modelId="{CB8FE5FA-B662-469E-B578-F78BE2D71064}" type="pres">
      <dgm:prSet presAssocID="{3863CB6D-F8B4-4A0F-BFC3-D72CB1EAC152}" presName="bgRect" presStyleLbl="node1" presStyleIdx="0" presStyleCnt="3" custLinFactNeighborX="-23"/>
      <dgm:spPr/>
    </dgm:pt>
    <dgm:pt modelId="{027C13C9-E1DE-4E20-8C52-52ED19790572}" type="pres">
      <dgm:prSet presAssocID="{3863CB6D-F8B4-4A0F-BFC3-D72CB1EAC15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BFB6BFC6-47CF-45C6-9BEF-D2438F30C22B}" type="pres">
      <dgm:prSet presAssocID="{3863CB6D-F8B4-4A0F-BFC3-D72CB1EAC152}" presName="childNode" presStyleLbl="node1" presStyleIdx="0" presStyleCnt="3">
        <dgm:presLayoutVars>
          <dgm:bulletEnabled val="1"/>
        </dgm:presLayoutVars>
      </dgm:prSet>
      <dgm:spPr/>
    </dgm:pt>
    <dgm:pt modelId="{BE2607B0-6DD6-415D-9379-57C707C59770}" type="pres">
      <dgm:prSet presAssocID="{B2928D76-6589-4541-AC52-63FD96E662E5}" presName="hSp" presStyleCnt="0"/>
      <dgm:spPr/>
    </dgm:pt>
    <dgm:pt modelId="{8EA45C60-3903-444A-A818-13EB5939A2A3}" type="pres">
      <dgm:prSet presAssocID="{B2928D76-6589-4541-AC52-63FD96E662E5}" presName="vProcSp" presStyleCnt="0"/>
      <dgm:spPr/>
    </dgm:pt>
    <dgm:pt modelId="{E4765EB0-E370-460C-A9AA-A9477BD3D138}" type="pres">
      <dgm:prSet presAssocID="{B2928D76-6589-4541-AC52-63FD96E662E5}" presName="vSp1" presStyleCnt="0"/>
      <dgm:spPr/>
    </dgm:pt>
    <dgm:pt modelId="{C737AD1E-AA7C-40FA-B551-101D719EF6DF}" type="pres">
      <dgm:prSet presAssocID="{B2928D76-6589-4541-AC52-63FD96E662E5}" presName="simulatedConn" presStyleLbl="solidFgAcc1" presStyleIdx="0" presStyleCnt="2"/>
      <dgm:spPr/>
    </dgm:pt>
    <dgm:pt modelId="{BE5F778D-87F8-493C-B047-FC32BBFAE0BA}" type="pres">
      <dgm:prSet presAssocID="{B2928D76-6589-4541-AC52-63FD96E662E5}" presName="vSp2" presStyleCnt="0"/>
      <dgm:spPr/>
    </dgm:pt>
    <dgm:pt modelId="{8A659C93-B530-4FD0-9F1E-12C4AA6740FC}" type="pres">
      <dgm:prSet presAssocID="{B2928D76-6589-4541-AC52-63FD96E662E5}" presName="sibTrans" presStyleCnt="0"/>
      <dgm:spPr/>
    </dgm:pt>
    <dgm:pt modelId="{7DC4E739-5FF5-4606-8BD8-BA64A9D6BFC5}" type="pres">
      <dgm:prSet presAssocID="{FADC9FD0-F226-4AB4-8BFF-72F0D5E07D85}" presName="compositeNode" presStyleCnt="0">
        <dgm:presLayoutVars>
          <dgm:bulletEnabled val="1"/>
        </dgm:presLayoutVars>
      </dgm:prSet>
      <dgm:spPr/>
    </dgm:pt>
    <dgm:pt modelId="{72F4E500-AC25-4765-A781-2EB2A8347786}" type="pres">
      <dgm:prSet presAssocID="{FADC9FD0-F226-4AB4-8BFF-72F0D5E07D85}" presName="bgRect" presStyleLbl="node1" presStyleIdx="1" presStyleCnt="3"/>
      <dgm:spPr/>
    </dgm:pt>
    <dgm:pt modelId="{86A4B8C7-DB27-4165-B301-A9E56DEAB936}" type="pres">
      <dgm:prSet presAssocID="{FADC9FD0-F226-4AB4-8BFF-72F0D5E07D8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8C77E7E8-5FFA-48D5-9F0E-36BFED19EC7D}" type="pres">
      <dgm:prSet presAssocID="{FADC9FD0-F226-4AB4-8BFF-72F0D5E07D85}" presName="childNode" presStyleLbl="node1" presStyleIdx="1" presStyleCnt="3">
        <dgm:presLayoutVars>
          <dgm:bulletEnabled val="1"/>
        </dgm:presLayoutVars>
      </dgm:prSet>
      <dgm:spPr/>
    </dgm:pt>
    <dgm:pt modelId="{C967C718-B44C-4C4D-9118-029BAA1F76A5}" type="pres">
      <dgm:prSet presAssocID="{9F3A84E8-1010-40E8-87DF-353C056C17F2}" presName="hSp" presStyleCnt="0"/>
      <dgm:spPr/>
    </dgm:pt>
    <dgm:pt modelId="{F3C915BB-18E4-40F7-9280-4CF6657DE7D7}" type="pres">
      <dgm:prSet presAssocID="{9F3A84E8-1010-40E8-87DF-353C056C17F2}" presName="vProcSp" presStyleCnt="0"/>
      <dgm:spPr/>
    </dgm:pt>
    <dgm:pt modelId="{BDD8237B-DA5B-4A9F-83C6-BC7129CCE0DE}" type="pres">
      <dgm:prSet presAssocID="{9F3A84E8-1010-40E8-87DF-353C056C17F2}" presName="vSp1" presStyleCnt="0"/>
      <dgm:spPr/>
    </dgm:pt>
    <dgm:pt modelId="{38CF5E7F-B9CB-4748-9DA3-A5DF62687570}" type="pres">
      <dgm:prSet presAssocID="{9F3A84E8-1010-40E8-87DF-353C056C17F2}" presName="simulatedConn" presStyleLbl="solidFgAcc1" presStyleIdx="1" presStyleCnt="2"/>
      <dgm:spPr/>
    </dgm:pt>
    <dgm:pt modelId="{99A85710-FD73-4B9F-8F59-F50265B16378}" type="pres">
      <dgm:prSet presAssocID="{9F3A84E8-1010-40E8-87DF-353C056C17F2}" presName="vSp2" presStyleCnt="0"/>
      <dgm:spPr/>
    </dgm:pt>
    <dgm:pt modelId="{E1A479A3-B62E-413E-9AF8-ACBC396CA0C1}" type="pres">
      <dgm:prSet presAssocID="{9F3A84E8-1010-40E8-87DF-353C056C17F2}" presName="sibTrans" presStyleCnt="0"/>
      <dgm:spPr/>
    </dgm:pt>
    <dgm:pt modelId="{12A8440D-3C48-431F-B81A-C4D322A94B5E}" type="pres">
      <dgm:prSet presAssocID="{70E0C5F7-94A4-423E-9353-20447CC8C67A}" presName="compositeNode" presStyleCnt="0">
        <dgm:presLayoutVars>
          <dgm:bulletEnabled val="1"/>
        </dgm:presLayoutVars>
      </dgm:prSet>
      <dgm:spPr/>
    </dgm:pt>
    <dgm:pt modelId="{8BFB05AE-6766-40C1-B549-8D0335CA76F7}" type="pres">
      <dgm:prSet presAssocID="{70E0C5F7-94A4-423E-9353-20447CC8C67A}" presName="bgRect" presStyleLbl="node1" presStyleIdx="2" presStyleCnt="3"/>
      <dgm:spPr/>
    </dgm:pt>
    <dgm:pt modelId="{66BD001A-D77F-4DAF-A3FF-ED95283DB9CD}" type="pres">
      <dgm:prSet presAssocID="{70E0C5F7-94A4-423E-9353-20447CC8C67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840506FE-FEFC-4AE1-823A-3CD02EED1757}" type="pres">
      <dgm:prSet presAssocID="{70E0C5F7-94A4-423E-9353-20447CC8C67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353BE00-45A2-4EBA-9FBE-9FDC9DDE35CC}" type="presOf" srcId="{3863CB6D-F8B4-4A0F-BFC3-D72CB1EAC152}" destId="{CB8FE5FA-B662-469E-B578-F78BE2D71064}" srcOrd="0" destOrd="0" presId="urn:microsoft.com/office/officeart/2005/8/layout/hProcess7"/>
    <dgm:cxn modelId="{85B34907-D4C8-4D5D-9784-0C217687F400}" srcId="{17A88835-D994-4075-89F0-2B5476D0912B}" destId="{FADC9FD0-F226-4AB4-8BFF-72F0D5E07D85}" srcOrd="1" destOrd="0" parTransId="{1494DDBD-8D85-4499-B3E3-7D7AC0660D28}" sibTransId="{9F3A84E8-1010-40E8-87DF-353C056C17F2}"/>
    <dgm:cxn modelId="{905A0010-7200-4D68-9B30-268C00425190}" type="presOf" srcId="{70E0C5F7-94A4-423E-9353-20447CC8C67A}" destId="{8BFB05AE-6766-40C1-B549-8D0335CA76F7}" srcOrd="0" destOrd="0" presId="urn:microsoft.com/office/officeart/2005/8/layout/hProcess7"/>
    <dgm:cxn modelId="{A01C6614-46CC-4C3B-B57E-77739903A4FC}" srcId="{3863CB6D-F8B4-4A0F-BFC3-D72CB1EAC152}" destId="{CEE3BE8B-6619-40EE-AAC1-94551A06BE42}" srcOrd="0" destOrd="0" parTransId="{407183B5-5795-4FBB-8474-744CB81615AC}" sibTransId="{7894C59B-A392-40F8-B990-BABD95241175}"/>
    <dgm:cxn modelId="{8FCE7217-3908-4C0A-95E6-7C33FB189296}" type="presOf" srcId="{4DB3CEC8-367B-48FA-A97C-C13017761251}" destId="{8C77E7E8-5FFA-48D5-9F0E-36BFED19EC7D}" srcOrd="0" destOrd="0" presId="urn:microsoft.com/office/officeart/2005/8/layout/hProcess7"/>
    <dgm:cxn modelId="{6F61421A-1976-4D6E-A61D-F736C28F0A44}" srcId="{FADC9FD0-F226-4AB4-8BFF-72F0D5E07D85}" destId="{4DB3CEC8-367B-48FA-A97C-C13017761251}" srcOrd="0" destOrd="0" parTransId="{C977366E-B9F4-40E7-97F2-44C35499D9A3}" sibTransId="{C90326DF-3A01-4EBD-81CE-FAF17E472E3C}"/>
    <dgm:cxn modelId="{18F91525-7E8D-40CE-9B03-BCEEB5CF7DF4}" srcId="{70E0C5F7-94A4-423E-9353-20447CC8C67A}" destId="{2D59F287-8CC7-47FD-9DCA-FBC773AB74E0}" srcOrd="0" destOrd="0" parTransId="{0FF2A814-D879-4A01-8836-DA66B7494816}" sibTransId="{A2563BBB-5C0F-4751-BFEA-B38C59D8D264}"/>
    <dgm:cxn modelId="{D3C5BD2E-7DD3-4674-81A0-2DBFD26C0967}" srcId="{17A88835-D994-4075-89F0-2B5476D0912B}" destId="{3863CB6D-F8B4-4A0F-BFC3-D72CB1EAC152}" srcOrd="0" destOrd="0" parTransId="{B841EDFA-7D3A-401C-8823-904B7C3E1D7A}" sibTransId="{B2928D76-6589-4541-AC52-63FD96E662E5}"/>
    <dgm:cxn modelId="{D93FD533-089E-4146-AE83-FF8775384451}" type="presOf" srcId="{FADC9FD0-F226-4AB4-8BFF-72F0D5E07D85}" destId="{86A4B8C7-DB27-4165-B301-A9E56DEAB936}" srcOrd="1" destOrd="0" presId="urn:microsoft.com/office/officeart/2005/8/layout/hProcess7"/>
    <dgm:cxn modelId="{0EE7165B-2AFF-419B-94BE-EE0F3C2FA022}" srcId="{17A88835-D994-4075-89F0-2B5476D0912B}" destId="{70E0C5F7-94A4-423E-9353-20447CC8C67A}" srcOrd="2" destOrd="0" parTransId="{856D7E1F-388C-4276-A95C-E36537843EBB}" sibTransId="{EDAB1A3A-7E1A-4FD3-9640-8C29C99A8C07}"/>
    <dgm:cxn modelId="{F281876D-F8C7-49A2-8D07-33BB339B2A17}" type="presOf" srcId="{2D59F287-8CC7-47FD-9DCA-FBC773AB74E0}" destId="{840506FE-FEFC-4AE1-823A-3CD02EED1757}" srcOrd="0" destOrd="0" presId="urn:microsoft.com/office/officeart/2005/8/layout/hProcess7"/>
    <dgm:cxn modelId="{FFF616AD-BA4E-436B-898B-9CF49628B976}" type="presOf" srcId="{CEE3BE8B-6619-40EE-AAC1-94551A06BE42}" destId="{BFB6BFC6-47CF-45C6-9BEF-D2438F30C22B}" srcOrd="0" destOrd="0" presId="urn:microsoft.com/office/officeart/2005/8/layout/hProcess7"/>
    <dgm:cxn modelId="{32F2E4C5-EA4B-44B7-B424-8F01A47F7A5C}" type="presOf" srcId="{17A88835-D994-4075-89F0-2B5476D0912B}" destId="{55CD1B22-1767-442D-B948-7235E244E17E}" srcOrd="0" destOrd="0" presId="urn:microsoft.com/office/officeart/2005/8/layout/hProcess7"/>
    <dgm:cxn modelId="{C5A74DC6-E817-4B27-BCCB-057098D1C41C}" type="presOf" srcId="{70E0C5F7-94A4-423E-9353-20447CC8C67A}" destId="{66BD001A-D77F-4DAF-A3FF-ED95283DB9CD}" srcOrd="1" destOrd="0" presId="urn:microsoft.com/office/officeart/2005/8/layout/hProcess7"/>
    <dgm:cxn modelId="{C0BE0FD5-0389-4A91-8919-FB492A7BF789}" type="presOf" srcId="{3863CB6D-F8B4-4A0F-BFC3-D72CB1EAC152}" destId="{027C13C9-E1DE-4E20-8C52-52ED19790572}" srcOrd="1" destOrd="0" presId="urn:microsoft.com/office/officeart/2005/8/layout/hProcess7"/>
    <dgm:cxn modelId="{65B5B3E6-4343-43C8-8484-00AD844CE89E}" type="presOf" srcId="{FADC9FD0-F226-4AB4-8BFF-72F0D5E07D85}" destId="{72F4E500-AC25-4765-A781-2EB2A8347786}" srcOrd="0" destOrd="0" presId="urn:microsoft.com/office/officeart/2005/8/layout/hProcess7"/>
    <dgm:cxn modelId="{C1705E4F-4BDC-46E0-A932-A03B3248CA9A}" type="presParOf" srcId="{55CD1B22-1767-442D-B948-7235E244E17E}" destId="{19077BB1-A3F2-490A-B5A4-3E2D3D0E0A19}" srcOrd="0" destOrd="0" presId="urn:microsoft.com/office/officeart/2005/8/layout/hProcess7"/>
    <dgm:cxn modelId="{B636AC8A-4497-4179-BD9F-D06B1F2E46E7}" type="presParOf" srcId="{19077BB1-A3F2-490A-B5A4-3E2D3D0E0A19}" destId="{CB8FE5FA-B662-469E-B578-F78BE2D71064}" srcOrd="0" destOrd="0" presId="urn:microsoft.com/office/officeart/2005/8/layout/hProcess7"/>
    <dgm:cxn modelId="{4131656C-AC7B-47EB-BA3D-48DC25B30913}" type="presParOf" srcId="{19077BB1-A3F2-490A-B5A4-3E2D3D0E0A19}" destId="{027C13C9-E1DE-4E20-8C52-52ED19790572}" srcOrd="1" destOrd="0" presId="urn:microsoft.com/office/officeart/2005/8/layout/hProcess7"/>
    <dgm:cxn modelId="{01CEE66C-5184-47EC-9C12-172EDF002181}" type="presParOf" srcId="{19077BB1-A3F2-490A-B5A4-3E2D3D0E0A19}" destId="{BFB6BFC6-47CF-45C6-9BEF-D2438F30C22B}" srcOrd="2" destOrd="0" presId="urn:microsoft.com/office/officeart/2005/8/layout/hProcess7"/>
    <dgm:cxn modelId="{80022839-46EC-40D2-B701-8920981F3EC2}" type="presParOf" srcId="{55CD1B22-1767-442D-B948-7235E244E17E}" destId="{BE2607B0-6DD6-415D-9379-57C707C59770}" srcOrd="1" destOrd="0" presId="urn:microsoft.com/office/officeart/2005/8/layout/hProcess7"/>
    <dgm:cxn modelId="{F7D64458-E3AD-4737-9904-0DCDDDE92E00}" type="presParOf" srcId="{55CD1B22-1767-442D-B948-7235E244E17E}" destId="{8EA45C60-3903-444A-A818-13EB5939A2A3}" srcOrd="2" destOrd="0" presId="urn:microsoft.com/office/officeart/2005/8/layout/hProcess7"/>
    <dgm:cxn modelId="{A34A4B63-D8E0-420F-A501-166304FAAE37}" type="presParOf" srcId="{8EA45C60-3903-444A-A818-13EB5939A2A3}" destId="{E4765EB0-E370-460C-A9AA-A9477BD3D138}" srcOrd="0" destOrd="0" presId="urn:microsoft.com/office/officeart/2005/8/layout/hProcess7"/>
    <dgm:cxn modelId="{9F410F62-F4D4-4E53-B408-1C216D4853FC}" type="presParOf" srcId="{8EA45C60-3903-444A-A818-13EB5939A2A3}" destId="{C737AD1E-AA7C-40FA-B551-101D719EF6DF}" srcOrd="1" destOrd="0" presId="urn:microsoft.com/office/officeart/2005/8/layout/hProcess7"/>
    <dgm:cxn modelId="{280F6B39-CF10-449E-9033-08EE2D54FAD4}" type="presParOf" srcId="{8EA45C60-3903-444A-A818-13EB5939A2A3}" destId="{BE5F778D-87F8-493C-B047-FC32BBFAE0BA}" srcOrd="2" destOrd="0" presId="urn:microsoft.com/office/officeart/2005/8/layout/hProcess7"/>
    <dgm:cxn modelId="{D2409D64-BEDE-40C1-962F-4C6DEB45C83E}" type="presParOf" srcId="{55CD1B22-1767-442D-B948-7235E244E17E}" destId="{8A659C93-B530-4FD0-9F1E-12C4AA6740FC}" srcOrd="3" destOrd="0" presId="urn:microsoft.com/office/officeart/2005/8/layout/hProcess7"/>
    <dgm:cxn modelId="{3850B7DC-23B2-4907-9628-1C025FCB1803}" type="presParOf" srcId="{55CD1B22-1767-442D-B948-7235E244E17E}" destId="{7DC4E739-5FF5-4606-8BD8-BA64A9D6BFC5}" srcOrd="4" destOrd="0" presId="urn:microsoft.com/office/officeart/2005/8/layout/hProcess7"/>
    <dgm:cxn modelId="{504E316C-DDF1-454F-BD8E-D370EAFC035C}" type="presParOf" srcId="{7DC4E739-5FF5-4606-8BD8-BA64A9D6BFC5}" destId="{72F4E500-AC25-4765-A781-2EB2A8347786}" srcOrd="0" destOrd="0" presId="urn:microsoft.com/office/officeart/2005/8/layout/hProcess7"/>
    <dgm:cxn modelId="{B6CA79E4-C0AE-4D4F-ACDF-DCB14293772B}" type="presParOf" srcId="{7DC4E739-5FF5-4606-8BD8-BA64A9D6BFC5}" destId="{86A4B8C7-DB27-4165-B301-A9E56DEAB936}" srcOrd="1" destOrd="0" presId="urn:microsoft.com/office/officeart/2005/8/layout/hProcess7"/>
    <dgm:cxn modelId="{90EB832F-9EF0-4EF8-B4EE-55F92112C4F5}" type="presParOf" srcId="{7DC4E739-5FF5-4606-8BD8-BA64A9D6BFC5}" destId="{8C77E7E8-5FFA-48D5-9F0E-36BFED19EC7D}" srcOrd="2" destOrd="0" presId="urn:microsoft.com/office/officeart/2005/8/layout/hProcess7"/>
    <dgm:cxn modelId="{38D32284-3D8B-4AB9-9BF5-742BD684C011}" type="presParOf" srcId="{55CD1B22-1767-442D-B948-7235E244E17E}" destId="{C967C718-B44C-4C4D-9118-029BAA1F76A5}" srcOrd="5" destOrd="0" presId="urn:microsoft.com/office/officeart/2005/8/layout/hProcess7"/>
    <dgm:cxn modelId="{56004942-57C1-430E-9519-C09401BA9627}" type="presParOf" srcId="{55CD1B22-1767-442D-B948-7235E244E17E}" destId="{F3C915BB-18E4-40F7-9280-4CF6657DE7D7}" srcOrd="6" destOrd="0" presId="urn:microsoft.com/office/officeart/2005/8/layout/hProcess7"/>
    <dgm:cxn modelId="{106C1DFA-378C-44E0-BE15-4D0E3D42D01A}" type="presParOf" srcId="{F3C915BB-18E4-40F7-9280-4CF6657DE7D7}" destId="{BDD8237B-DA5B-4A9F-83C6-BC7129CCE0DE}" srcOrd="0" destOrd="0" presId="urn:microsoft.com/office/officeart/2005/8/layout/hProcess7"/>
    <dgm:cxn modelId="{FD71DAF0-F351-4824-A725-9D8C8D8308F5}" type="presParOf" srcId="{F3C915BB-18E4-40F7-9280-4CF6657DE7D7}" destId="{38CF5E7F-B9CB-4748-9DA3-A5DF62687570}" srcOrd="1" destOrd="0" presId="urn:microsoft.com/office/officeart/2005/8/layout/hProcess7"/>
    <dgm:cxn modelId="{C4CE2EB0-252C-459E-AD26-81495C5B3BD4}" type="presParOf" srcId="{F3C915BB-18E4-40F7-9280-4CF6657DE7D7}" destId="{99A85710-FD73-4B9F-8F59-F50265B16378}" srcOrd="2" destOrd="0" presId="urn:microsoft.com/office/officeart/2005/8/layout/hProcess7"/>
    <dgm:cxn modelId="{D8E6A287-095F-4AC7-B4A7-CBF42803B21D}" type="presParOf" srcId="{55CD1B22-1767-442D-B948-7235E244E17E}" destId="{E1A479A3-B62E-413E-9AF8-ACBC396CA0C1}" srcOrd="7" destOrd="0" presId="urn:microsoft.com/office/officeart/2005/8/layout/hProcess7"/>
    <dgm:cxn modelId="{5E8A3DDF-F6BF-4A52-9AEF-11A532D49DE8}" type="presParOf" srcId="{55CD1B22-1767-442D-B948-7235E244E17E}" destId="{12A8440D-3C48-431F-B81A-C4D322A94B5E}" srcOrd="8" destOrd="0" presId="urn:microsoft.com/office/officeart/2005/8/layout/hProcess7"/>
    <dgm:cxn modelId="{D5FA8704-D462-4D1E-85A1-1F44C6EA622A}" type="presParOf" srcId="{12A8440D-3C48-431F-B81A-C4D322A94B5E}" destId="{8BFB05AE-6766-40C1-B549-8D0335CA76F7}" srcOrd="0" destOrd="0" presId="urn:microsoft.com/office/officeart/2005/8/layout/hProcess7"/>
    <dgm:cxn modelId="{1E4C0180-2110-4551-9763-69B718A7FE4D}" type="presParOf" srcId="{12A8440D-3C48-431F-B81A-C4D322A94B5E}" destId="{66BD001A-D77F-4DAF-A3FF-ED95283DB9CD}" srcOrd="1" destOrd="0" presId="urn:microsoft.com/office/officeart/2005/8/layout/hProcess7"/>
    <dgm:cxn modelId="{36503AAA-F76D-47C4-9F4A-66E893AD4F81}" type="presParOf" srcId="{12A8440D-3C48-431F-B81A-C4D322A94B5E}" destId="{840506FE-FEFC-4AE1-823A-3CD02EED175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A88835-D994-4075-89F0-2B5476D0912B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3CB6D-F8B4-4A0F-BFC3-D72CB1EAC15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B841EDFA-7D3A-401C-8823-904B7C3E1D7A}" type="parTrans" cxnId="{D3C5BD2E-7DD3-4674-81A0-2DBFD26C0967}">
      <dgm:prSet/>
      <dgm:spPr/>
      <dgm:t>
        <a:bodyPr/>
        <a:lstStyle/>
        <a:p>
          <a:endParaRPr lang="en-US"/>
        </a:p>
      </dgm:t>
    </dgm:pt>
    <dgm:pt modelId="{B2928D76-6589-4541-AC52-63FD96E662E5}" type="sibTrans" cxnId="{D3C5BD2E-7DD3-4674-81A0-2DBFD26C0967}">
      <dgm:prSet/>
      <dgm:spPr/>
      <dgm:t>
        <a:bodyPr/>
        <a:lstStyle/>
        <a:p>
          <a:endParaRPr lang="en-US"/>
        </a:p>
      </dgm:t>
    </dgm:pt>
    <dgm:pt modelId="{CEE3BE8B-6619-40EE-AAC1-94551A06BE42}">
      <dgm:prSet phldrT="[Text]"/>
      <dgm:spPr/>
      <dgm:t>
        <a:bodyPr/>
        <a:lstStyle/>
        <a:p>
          <a:endParaRPr lang="en-US" dirty="0"/>
        </a:p>
      </dgm:t>
    </dgm:pt>
    <dgm:pt modelId="{407183B5-5795-4FBB-8474-744CB81615AC}" type="parTrans" cxnId="{A01C6614-46CC-4C3B-B57E-77739903A4FC}">
      <dgm:prSet/>
      <dgm:spPr/>
      <dgm:t>
        <a:bodyPr/>
        <a:lstStyle/>
        <a:p>
          <a:endParaRPr lang="en-US"/>
        </a:p>
      </dgm:t>
    </dgm:pt>
    <dgm:pt modelId="{7894C59B-A392-40F8-B990-BABD95241175}" type="sibTrans" cxnId="{A01C6614-46CC-4C3B-B57E-77739903A4FC}">
      <dgm:prSet/>
      <dgm:spPr/>
      <dgm:t>
        <a:bodyPr/>
        <a:lstStyle/>
        <a:p>
          <a:endParaRPr lang="en-US"/>
        </a:p>
      </dgm:t>
    </dgm:pt>
    <dgm:pt modelId="{FADC9FD0-F226-4AB4-8BFF-72F0D5E07D8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494DDBD-8D85-4499-B3E3-7D7AC0660D28}" type="parTrans" cxnId="{85B34907-D4C8-4D5D-9784-0C217687F400}">
      <dgm:prSet/>
      <dgm:spPr/>
      <dgm:t>
        <a:bodyPr/>
        <a:lstStyle/>
        <a:p>
          <a:endParaRPr lang="en-US"/>
        </a:p>
      </dgm:t>
    </dgm:pt>
    <dgm:pt modelId="{9F3A84E8-1010-40E8-87DF-353C056C17F2}" type="sibTrans" cxnId="{85B34907-D4C8-4D5D-9784-0C217687F400}">
      <dgm:prSet/>
      <dgm:spPr/>
      <dgm:t>
        <a:bodyPr/>
        <a:lstStyle/>
        <a:p>
          <a:endParaRPr lang="en-US"/>
        </a:p>
      </dgm:t>
    </dgm:pt>
    <dgm:pt modelId="{4DB3CEC8-367B-48FA-A97C-C13017761251}">
      <dgm:prSet phldrT="[Text]"/>
      <dgm:spPr/>
      <dgm:t>
        <a:bodyPr/>
        <a:lstStyle/>
        <a:p>
          <a:endParaRPr lang="en-US" dirty="0"/>
        </a:p>
      </dgm:t>
    </dgm:pt>
    <dgm:pt modelId="{C977366E-B9F4-40E7-97F2-44C35499D9A3}" type="parTrans" cxnId="{6F61421A-1976-4D6E-A61D-F736C28F0A44}">
      <dgm:prSet/>
      <dgm:spPr/>
      <dgm:t>
        <a:bodyPr/>
        <a:lstStyle/>
        <a:p>
          <a:endParaRPr lang="en-US"/>
        </a:p>
      </dgm:t>
    </dgm:pt>
    <dgm:pt modelId="{C90326DF-3A01-4EBD-81CE-FAF17E472E3C}" type="sibTrans" cxnId="{6F61421A-1976-4D6E-A61D-F736C28F0A44}">
      <dgm:prSet/>
      <dgm:spPr/>
      <dgm:t>
        <a:bodyPr/>
        <a:lstStyle/>
        <a:p>
          <a:endParaRPr lang="en-US"/>
        </a:p>
      </dgm:t>
    </dgm:pt>
    <dgm:pt modelId="{70E0C5F7-94A4-423E-9353-20447CC8C67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856D7E1F-388C-4276-A95C-E36537843EBB}" type="parTrans" cxnId="{0EE7165B-2AFF-419B-94BE-EE0F3C2FA022}">
      <dgm:prSet/>
      <dgm:spPr/>
      <dgm:t>
        <a:bodyPr/>
        <a:lstStyle/>
        <a:p>
          <a:endParaRPr lang="en-US"/>
        </a:p>
      </dgm:t>
    </dgm:pt>
    <dgm:pt modelId="{EDAB1A3A-7E1A-4FD3-9640-8C29C99A8C07}" type="sibTrans" cxnId="{0EE7165B-2AFF-419B-94BE-EE0F3C2FA022}">
      <dgm:prSet/>
      <dgm:spPr/>
      <dgm:t>
        <a:bodyPr/>
        <a:lstStyle/>
        <a:p>
          <a:endParaRPr lang="en-US"/>
        </a:p>
      </dgm:t>
    </dgm:pt>
    <dgm:pt modelId="{2D59F287-8CC7-47FD-9DCA-FBC773AB74E0}">
      <dgm:prSet phldrT="[Text]"/>
      <dgm:spPr/>
      <dgm:t>
        <a:bodyPr/>
        <a:lstStyle/>
        <a:p>
          <a:endParaRPr lang="en-US" dirty="0"/>
        </a:p>
      </dgm:t>
    </dgm:pt>
    <dgm:pt modelId="{0FF2A814-D879-4A01-8836-DA66B7494816}" type="parTrans" cxnId="{18F91525-7E8D-40CE-9B03-BCEEB5CF7DF4}">
      <dgm:prSet/>
      <dgm:spPr/>
      <dgm:t>
        <a:bodyPr/>
        <a:lstStyle/>
        <a:p>
          <a:endParaRPr lang="en-US"/>
        </a:p>
      </dgm:t>
    </dgm:pt>
    <dgm:pt modelId="{A2563BBB-5C0F-4751-BFEA-B38C59D8D264}" type="sibTrans" cxnId="{18F91525-7E8D-40CE-9B03-BCEEB5CF7DF4}">
      <dgm:prSet/>
      <dgm:spPr/>
      <dgm:t>
        <a:bodyPr/>
        <a:lstStyle/>
        <a:p>
          <a:endParaRPr lang="en-US"/>
        </a:p>
      </dgm:t>
    </dgm:pt>
    <dgm:pt modelId="{55CD1B22-1767-442D-B948-7235E244E17E}" type="pres">
      <dgm:prSet presAssocID="{17A88835-D994-4075-89F0-2B5476D0912B}" presName="Name0" presStyleCnt="0">
        <dgm:presLayoutVars>
          <dgm:dir/>
          <dgm:animLvl val="lvl"/>
          <dgm:resizeHandles val="exact"/>
        </dgm:presLayoutVars>
      </dgm:prSet>
      <dgm:spPr/>
    </dgm:pt>
    <dgm:pt modelId="{19077BB1-A3F2-490A-B5A4-3E2D3D0E0A19}" type="pres">
      <dgm:prSet presAssocID="{3863CB6D-F8B4-4A0F-BFC3-D72CB1EAC152}" presName="compositeNode" presStyleCnt="0">
        <dgm:presLayoutVars>
          <dgm:bulletEnabled val="1"/>
        </dgm:presLayoutVars>
      </dgm:prSet>
      <dgm:spPr/>
    </dgm:pt>
    <dgm:pt modelId="{CB8FE5FA-B662-469E-B578-F78BE2D71064}" type="pres">
      <dgm:prSet presAssocID="{3863CB6D-F8B4-4A0F-BFC3-D72CB1EAC152}" presName="bgRect" presStyleLbl="node1" presStyleIdx="0" presStyleCnt="3" custLinFactNeighborX="-23"/>
      <dgm:spPr/>
    </dgm:pt>
    <dgm:pt modelId="{027C13C9-E1DE-4E20-8C52-52ED19790572}" type="pres">
      <dgm:prSet presAssocID="{3863CB6D-F8B4-4A0F-BFC3-D72CB1EAC15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BFB6BFC6-47CF-45C6-9BEF-D2438F30C22B}" type="pres">
      <dgm:prSet presAssocID="{3863CB6D-F8B4-4A0F-BFC3-D72CB1EAC152}" presName="childNode" presStyleLbl="node1" presStyleIdx="0" presStyleCnt="3">
        <dgm:presLayoutVars>
          <dgm:bulletEnabled val="1"/>
        </dgm:presLayoutVars>
      </dgm:prSet>
      <dgm:spPr/>
    </dgm:pt>
    <dgm:pt modelId="{BE2607B0-6DD6-415D-9379-57C707C59770}" type="pres">
      <dgm:prSet presAssocID="{B2928D76-6589-4541-AC52-63FD96E662E5}" presName="hSp" presStyleCnt="0"/>
      <dgm:spPr/>
    </dgm:pt>
    <dgm:pt modelId="{8EA45C60-3903-444A-A818-13EB5939A2A3}" type="pres">
      <dgm:prSet presAssocID="{B2928D76-6589-4541-AC52-63FD96E662E5}" presName="vProcSp" presStyleCnt="0"/>
      <dgm:spPr/>
    </dgm:pt>
    <dgm:pt modelId="{E4765EB0-E370-460C-A9AA-A9477BD3D138}" type="pres">
      <dgm:prSet presAssocID="{B2928D76-6589-4541-AC52-63FD96E662E5}" presName="vSp1" presStyleCnt="0"/>
      <dgm:spPr/>
    </dgm:pt>
    <dgm:pt modelId="{C737AD1E-AA7C-40FA-B551-101D719EF6DF}" type="pres">
      <dgm:prSet presAssocID="{B2928D76-6589-4541-AC52-63FD96E662E5}" presName="simulatedConn" presStyleLbl="solidFgAcc1" presStyleIdx="0" presStyleCnt="2"/>
      <dgm:spPr/>
    </dgm:pt>
    <dgm:pt modelId="{BE5F778D-87F8-493C-B047-FC32BBFAE0BA}" type="pres">
      <dgm:prSet presAssocID="{B2928D76-6589-4541-AC52-63FD96E662E5}" presName="vSp2" presStyleCnt="0"/>
      <dgm:spPr/>
    </dgm:pt>
    <dgm:pt modelId="{8A659C93-B530-4FD0-9F1E-12C4AA6740FC}" type="pres">
      <dgm:prSet presAssocID="{B2928D76-6589-4541-AC52-63FD96E662E5}" presName="sibTrans" presStyleCnt="0"/>
      <dgm:spPr/>
    </dgm:pt>
    <dgm:pt modelId="{7DC4E739-5FF5-4606-8BD8-BA64A9D6BFC5}" type="pres">
      <dgm:prSet presAssocID="{FADC9FD0-F226-4AB4-8BFF-72F0D5E07D85}" presName="compositeNode" presStyleCnt="0">
        <dgm:presLayoutVars>
          <dgm:bulletEnabled val="1"/>
        </dgm:presLayoutVars>
      </dgm:prSet>
      <dgm:spPr/>
    </dgm:pt>
    <dgm:pt modelId="{72F4E500-AC25-4765-A781-2EB2A8347786}" type="pres">
      <dgm:prSet presAssocID="{FADC9FD0-F226-4AB4-8BFF-72F0D5E07D85}" presName="bgRect" presStyleLbl="node1" presStyleIdx="1" presStyleCnt="3"/>
      <dgm:spPr/>
    </dgm:pt>
    <dgm:pt modelId="{86A4B8C7-DB27-4165-B301-A9E56DEAB936}" type="pres">
      <dgm:prSet presAssocID="{FADC9FD0-F226-4AB4-8BFF-72F0D5E07D8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8C77E7E8-5FFA-48D5-9F0E-36BFED19EC7D}" type="pres">
      <dgm:prSet presAssocID="{FADC9FD0-F226-4AB4-8BFF-72F0D5E07D85}" presName="childNode" presStyleLbl="node1" presStyleIdx="1" presStyleCnt="3">
        <dgm:presLayoutVars>
          <dgm:bulletEnabled val="1"/>
        </dgm:presLayoutVars>
      </dgm:prSet>
      <dgm:spPr/>
    </dgm:pt>
    <dgm:pt modelId="{C967C718-B44C-4C4D-9118-029BAA1F76A5}" type="pres">
      <dgm:prSet presAssocID="{9F3A84E8-1010-40E8-87DF-353C056C17F2}" presName="hSp" presStyleCnt="0"/>
      <dgm:spPr/>
    </dgm:pt>
    <dgm:pt modelId="{F3C915BB-18E4-40F7-9280-4CF6657DE7D7}" type="pres">
      <dgm:prSet presAssocID="{9F3A84E8-1010-40E8-87DF-353C056C17F2}" presName="vProcSp" presStyleCnt="0"/>
      <dgm:spPr/>
    </dgm:pt>
    <dgm:pt modelId="{BDD8237B-DA5B-4A9F-83C6-BC7129CCE0DE}" type="pres">
      <dgm:prSet presAssocID="{9F3A84E8-1010-40E8-87DF-353C056C17F2}" presName="vSp1" presStyleCnt="0"/>
      <dgm:spPr/>
    </dgm:pt>
    <dgm:pt modelId="{38CF5E7F-B9CB-4748-9DA3-A5DF62687570}" type="pres">
      <dgm:prSet presAssocID="{9F3A84E8-1010-40E8-87DF-353C056C17F2}" presName="simulatedConn" presStyleLbl="solidFgAcc1" presStyleIdx="1" presStyleCnt="2"/>
      <dgm:spPr/>
    </dgm:pt>
    <dgm:pt modelId="{99A85710-FD73-4B9F-8F59-F50265B16378}" type="pres">
      <dgm:prSet presAssocID="{9F3A84E8-1010-40E8-87DF-353C056C17F2}" presName="vSp2" presStyleCnt="0"/>
      <dgm:spPr/>
    </dgm:pt>
    <dgm:pt modelId="{E1A479A3-B62E-413E-9AF8-ACBC396CA0C1}" type="pres">
      <dgm:prSet presAssocID="{9F3A84E8-1010-40E8-87DF-353C056C17F2}" presName="sibTrans" presStyleCnt="0"/>
      <dgm:spPr/>
    </dgm:pt>
    <dgm:pt modelId="{12A8440D-3C48-431F-B81A-C4D322A94B5E}" type="pres">
      <dgm:prSet presAssocID="{70E0C5F7-94A4-423E-9353-20447CC8C67A}" presName="compositeNode" presStyleCnt="0">
        <dgm:presLayoutVars>
          <dgm:bulletEnabled val="1"/>
        </dgm:presLayoutVars>
      </dgm:prSet>
      <dgm:spPr/>
    </dgm:pt>
    <dgm:pt modelId="{8BFB05AE-6766-40C1-B549-8D0335CA76F7}" type="pres">
      <dgm:prSet presAssocID="{70E0C5F7-94A4-423E-9353-20447CC8C67A}" presName="bgRect" presStyleLbl="node1" presStyleIdx="2" presStyleCnt="3"/>
      <dgm:spPr/>
    </dgm:pt>
    <dgm:pt modelId="{66BD001A-D77F-4DAF-A3FF-ED95283DB9CD}" type="pres">
      <dgm:prSet presAssocID="{70E0C5F7-94A4-423E-9353-20447CC8C67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840506FE-FEFC-4AE1-823A-3CD02EED1757}" type="pres">
      <dgm:prSet presAssocID="{70E0C5F7-94A4-423E-9353-20447CC8C67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353BE00-45A2-4EBA-9FBE-9FDC9DDE35CC}" type="presOf" srcId="{3863CB6D-F8B4-4A0F-BFC3-D72CB1EAC152}" destId="{CB8FE5FA-B662-469E-B578-F78BE2D71064}" srcOrd="0" destOrd="0" presId="urn:microsoft.com/office/officeart/2005/8/layout/hProcess7"/>
    <dgm:cxn modelId="{85B34907-D4C8-4D5D-9784-0C217687F400}" srcId="{17A88835-D994-4075-89F0-2B5476D0912B}" destId="{FADC9FD0-F226-4AB4-8BFF-72F0D5E07D85}" srcOrd="1" destOrd="0" parTransId="{1494DDBD-8D85-4499-B3E3-7D7AC0660D28}" sibTransId="{9F3A84E8-1010-40E8-87DF-353C056C17F2}"/>
    <dgm:cxn modelId="{905A0010-7200-4D68-9B30-268C00425190}" type="presOf" srcId="{70E0C5F7-94A4-423E-9353-20447CC8C67A}" destId="{8BFB05AE-6766-40C1-B549-8D0335CA76F7}" srcOrd="0" destOrd="0" presId="urn:microsoft.com/office/officeart/2005/8/layout/hProcess7"/>
    <dgm:cxn modelId="{A01C6614-46CC-4C3B-B57E-77739903A4FC}" srcId="{3863CB6D-F8B4-4A0F-BFC3-D72CB1EAC152}" destId="{CEE3BE8B-6619-40EE-AAC1-94551A06BE42}" srcOrd="0" destOrd="0" parTransId="{407183B5-5795-4FBB-8474-744CB81615AC}" sibTransId="{7894C59B-A392-40F8-B990-BABD95241175}"/>
    <dgm:cxn modelId="{8FCE7217-3908-4C0A-95E6-7C33FB189296}" type="presOf" srcId="{4DB3CEC8-367B-48FA-A97C-C13017761251}" destId="{8C77E7E8-5FFA-48D5-9F0E-36BFED19EC7D}" srcOrd="0" destOrd="0" presId="urn:microsoft.com/office/officeart/2005/8/layout/hProcess7"/>
    <dgm:cxn modelId="{6F61421A-1976-4D6E-A61D-F736C28F0A44}" srcId="{FADC9FD0-F226-4AB4-8BFF-72F0D5E07D85}" destId="{4DB3CEC8-367B-48FA-A97C-C13017761251}" srcOrd="0" destOrd="0" parTransId="{C977366E-B9F4-40E7-97F2-44C35499D9A3}" sibTransId="{C90326DF-3A01-4EBD-81CE-FAF17E472E3C}"/>
    <dgm:cxn modelId="{18F91525-7E8D-40CE-9B03-BCEEB5CF7DF4}" srcId="{70E0C5F7-94A4-423E-9353-20447CC8C67A}" destId="{2D59F287-8CC7-47FD-9DCA-FBC773AB74E0}" srcOrd="0" destOrd="0" parTransId="{0FF2A814-D879-4A01-8836-DA66B7494816}" sibTransId="{A2563BBB-5C0F-4751-BFEA-B38C59D8D264}"/>
    <dgm:cxn modelId="{D3C5BD2E-7DD3-4674-81A0-2DBFD26C0967}" srcId="{17A88835-D994-4075-89F0-2B5476D0912B}" destId="{3863CB6D-F8B4-4A0F-BFC3-D72CB1EAC152}" srcOrd="0" destOrd="0" parTransId="{B841EDFA-7D3A-401C-8823-904B7C3E1D7A}" sibTransId="{B2928D76-6589-4541-AC52-63FD96E662E5}"/>
    <dgm:cxn modelId="{D93FD533-089E-4146-AE83-FF8775384451}" type="presOf" srcId="{FADC9FD0-F226-4AB4-8BFF-72F0D5E07D85}" destId="{86A4B8C7-DB27-4165-B301-A9E56DEAB936}" srcOrd="1" destOrd="0" presId="urn:microsoft.com/office/officeart/2005/8/layout/hProcess7"/>
    <dgm:cxn modelId="{0EE7165B-2AFF-419B-94BE-EE0F3C2FA022}" srcId="{17A88835-D994-4075-89F0-2B5476D0912B}" destId="{70E0C5F7-94A4-423E-9353-20447CC8C67A}" srcOrd="2" destOrd="0" parTransId="{856D7E1F-388C-4276-A95C-E36537843EBB}" sibTransId="{EDAB1A3A-7E1A-4FD3-9640-8C29C99A8C07}"/>
    <dgm:cxn modelId="{F281876D-F8C7-49A2-8D07-33BB339B2A17}" type="presOf" srcId="{2D59F287-8CC7-47FD-9DCA-FBC773AB74E0}" destId="{840506FE-FEFC-4AE1-823A-3CD02EED1757}" srcOrd="0" destOrd="0" presId="urn:microsoft.com/office/officeart/2005/8/layout/hProcess7"/>
    <dgm:cxn modelId="{FFF616AD-BA4E-436B-898B-9CF49628B976}" type="presOf" srcId="{CEE3BE8B-6619-40EE-AAC1-94551A06BE42}" destId="{BFB6BFC6-47CF-45C6-9BEF-D2438F30C22B}" srcOrd="0" destOrd="0" presId="urn:microsoft.com/office/officeart/2005/8/layout/hProcess7"/>
    <dgm:cxn modelId="{32F2E4C5-EA4B-44B7-B424-8F01A47F7A5C}" type="presOf" srcId="{17A88835-D994-4075-89F0-2B5476D0912B}" destId="{55CD1B22-1767-442D-B948-7235E244E17E}" srcOrd="0" destOrd="0" presId="urn:microsoft.com/office/officeart/2005/8/layout/hProcess7"/>
    <dgm:cxn modelId="{C5A74DC6-E817-4B27-BCCB-057098D1C41C}" type="presOf" srcId="{70E0C5F7-94A4-423E-9353-20447CC8C67A}" destId="{66BD001A-D77F-4DAF-A3FF-ED95283DB9CD}" srcOrd="1" destOrd="0" presId="urn:microsoft.com/office/officeart/2005/8/layout/hProcess7"/>
    <dgm:cxn modelId="{C0BE0FD5-0389-4A91-8919-FB492A7BF789}" type="presOf" srcId="{3863CB6D-F8B4-4A0F-BFC3-D72CB1EAC152}" destId="{027C13C9-E1DE-4E20-8C52-52ED19790572}" srcOrd="1" destOrd="0" presId="urn:microsoft.com/office/officeart/2005/8/layout/hProcess7"/>
    <dgm:cxn modelId="{65B5B3E6-4343-43C8-8484-00AD844CE89E}" type="presOf" srcId="{FADC9FD0-F226-4AB4-8BFF-72F0D5E07D85}" destId="{72F4E500-AC25-4765-A781-2EB2A8347786}" srcOrd="0" destOrd="0" presId="urn:microsoft.com/office/officeart/2005/8/layout/hProcess7"/>
    <dgm:cxn modelId="{C1705E4F-4BDC-46E0-A932-A03B3248CA9A}" type="presParOf" srcId="{55CD1B22-1767-442D-B948-7235E244E17E}" destId="{19077BB1-A3F2-490A-B5A4-3E2D3D0E0A19}" srcOrd="0" destOrd="0" presId="urn:microsoft.com/office/officeart/2005/8/layout/hProcess7"/>
    <dgm:cxn modelId="{B636AC8A-4497-4179-BD9F-D06B1F2E46E7}" type="presParOf" srcId="{19077BB1-A3F2-490A-B5A4-3E2D3D0E0A19}" destId="{CB8FE5FA-B662-469E-B578-F78BE2D71064}" srcOrd="0" destOrd="0" presId="urn:microsoft.com/office/officeart/2005/8/layout/hProcess7"/>
    <dgm:cxn modelId="{4131656C-AC7B-47EB-BA3D-48DC25B30913}" type="presParOf" srcId="{19077BB1-A3F2-490A-B5A4-3E2D3D0E0A19}" destId="{027C13C9-E1DE-4E20-8C52-52ED19790572}" srcOrd="1" destOrd="0" presId="urn:microsoft.com/office/officeart/2005/8/layout/hProcess7"/>
    <dgm:cxn modelId="{01CEE66C-5184-47EC-9C12-172EDF002181}" type="presParOf" srcId="{19077BB1-A3F2-490A-B5A4-3E2D3D0E0A19}" destId="{BFB6BFC6-47CF-45C6-9BEF-D2438F30C22B}" srcOrd="2" destOrd="0" presId="urn:microsoft.com/office/officeart/2005/8/layout/hProcess7"/>
    <dgm:cxn modelId="{80022839-46EC-40D2-B701-8920981F3EC2}" type="presParOf" srcId="{55CD1B22-1767-442D-B948-7235E244E17E}" destId="{BE2607B0-6DD6-415D-9379-57C707C59770}" srcOrd="1" destOrd="0" presId="urn:microsoft.com/office/officeart/2005/8/layout/hProcess7"/>
    <dgm:cxn modelId="{F7D64458-E3AD-4737-9904-0DCDDDE92E00}" type="presParOf" srcId="{55CD1B22-1767-442D-B948-7235E244E17E}" destId="{8EA45C60-3903-444A-A818-13EB5939A2A3}" srcOrd="2" destOrd="0" presId="urn:microsoft.com/office/officeart/2005/8/layout/hProcess7"/>
    <dgm:cxn modelId="{A34A4B63-D8E0-420F-A501-166304FAAE37}" type="presParOf" srcId="{8EA45C60-3903-444A-A818-13EB5939A2A3}" destId="{E4765EB0-E370-460C-A9AA-A9477BD3D138}" srcOrd="0" destOrd="0" presId="urn:microsoft.com/office/officeart/2005/8/layout/hProcess7"/>
    <dgm:cxn modelId="{9F410F62-F4D4-4E53-B408-1C216D4853FC}" type="presParOf" srcId="{8EA45C60-3903-444A-A818-13EB5939A2A3}" destId="{C737AD1E-AA7C-40FA-B551-101D719EF6DF}" srcOrd="1" destOrd="0" presId="urn:microsoft.com/office/officeart/2005/8/layout/hProcess7"/>
    <dgm:cxn modelId="{280F6B39-CF10-449E-9033-08EE2D54FAD4}" type="presParOf" srcId="{8EA45C60-3903-444A-A818-13EB5939A2A3}" destId="{BE5F778D-87F8-493C-B047-FC32BBFAE0BA}" srcOrd="2" destOrd="0" presId="urn:microsoft.com/office/officeart/2005/8/layout/hProcess7"/>
    <dgm:cxn modelId="{D2409D64-BEDE-40C1-962F-4C6DEB45C83E}" type="presParOf" srcId="{55CD1B22-1767-442D-B948-7235E244E17E}" destId="{8A659C93-B530-4FD0-9F1E-12C4AA6740FC}" srcOrd="3" destOrd="0" presId="urn:microsoft.com/office/officeart/2005/8/layout/hProcess7"/>
    <dgm:cxn modelId="{3850B7DC-23B2-4907-9628-1C025FCB1803}" type="presParOf" srcId="{55CD1B22-1767-442D-B948-7235E244E17E}" destId="{7DC4E739-5FF5-4606-8BD8-BA64A9D6BFC5}" srcOrd="4" destOrd="0" presId="urn:microsoft.com/office/officeart/2005/8/layout/hProcess7"/>
    <dgm:cxn modelId="{504E316C-DDF1-454F-BD8E-D370EAFC035C}" type="presParOf" srcId="{7DC4E739-5FF5-4606-8BD8-BA64A9D6BFC5}" destId="{72F4E500-AC25-4765-A781-2EB2A8347786}" srcOrd="0" destOrd="0" presId="urn:microsoft.com/office/officeart/2005/8/layout/hProcess7"/>
    <dgm:cxn modelId="{B6CA79E4-C0AE-4D4F-ACDF-DCB14293772B}" type="presParOf" srcId="{7DC4E739-5FF5-4606-8BD8-BA64A9D6BFC5}" destId="{86A4B8C7-DB27-4165-B301-A9E56DEAB936}" srcOrd="1" destOrd="0" presId="urn:microsoft.com/office/officeart/2005/8/layout/hProcess7"/>
    <dgm:cxn modelId="{90EB832F-9EF0-4EF8-B4EE-55F92112C4F5}" type="presParOf" srcId="{7DC4E739-5FF5-4606-8BD8-BA64A9D6BFC5}" destId="{8C77E7E8-5FFA-48D5-9F0E-36BFED19EC7D}" srcOrd="2" destOrd="0" presId="urn:microsoft.com/office/officeart/2005/8/layout/hProcess7"/>
    <dgm:cxn modelId="{38D32284-3D8B-4AB9-9BF5-742BD684C011}" type="presParOf" srcId="{55CD1B22-1767-442D-B948-7235E244E17E}" destId="{C967C718-B44C-4C4D-9118-029BAA1F76A5}" srcOrd="5" destOrd="0" presId="urn:microsoft.com/office/officeart/2005/8/layout/hProcess7"/>
    <dgm:cxn modelId="{56004942-57C1-430E-9519-C09401BA9627}" type="presParOf" srcId="{55CD1B22-1767-442D-B948-7235E244E17E}" destId="{F3C915BB-18E4-40F7-9280-4CF6657DE7D7}" srcOrd="6" destOrd="0" presId="urn:microsoft.com/office/officeart/2005/8/layout/hProcess7"/>
    <dgm:cxn modelId="{106C1DFA-378C-44E0-BE15-4D0E3D42D01A}" type="presParOf" srcId="{F3C915BB-18E4-40F7-9280-4CF6657DE7D7}" destId="{BDD8237B-DA5B-4A9F-83C6-BC7129CCE0DE}" srcOrd="0" destOrd="0" presId="urn:microsoft.com/office/officeart/2005/8/layout/hProcess7"/>
    <dgm:cxn modelId="{FD71DAF0-F351-4824-A725-9D8C8D8308F5}" type="presParOf" srcId="{F3C915BB-18E4-40F7-9280-4CF6657DE7D7}" destId="{38CF5E7F-B9CB-4748-9DA3-A5DF62687570}" srcOrd="1" destOrd="0" presId="urn:microsoft.com/office/officeart/2005/8/layout/hProcess7"/>
    <dgm:cxn modelId="{C4CE2EB0-252C-459E-AD26-81495C5B3BD4}" type="presParOf" srcId="{F3C915BB-18E4-40F7-9280-4CF6657DE7D7}" destId="{99A85710-FD73-4B9F-8F59-F50265B16378}" srcOrd="2" destOrd="0" presId="urn:microsoft.com/office/officeart/2005/8/layout/hProcess7"/>
    <dgm:cxn modelId="{D8E6A287-095F-4AC7-B4A7-CBF42803B21D}" type="presParOf" srcId="{55CD1B22-1767-442D-B948-7235E244E17E}" destId="{E1A479A3-B62E-413E-9AF8-ACBC396CA0C1}" srcOrd="7" destOrd="0" presId="urn:microsoft.com/office/officeart/2005/8/layout/hProcess7"/>
    <dgm:cxn modelId="{5E8A3DDF-F6BF-4A52-9AEF-11A532D49DE8}" type="presParOf" srcId="{55CD1B22-1767-442D-B948-7235E244E17E}" destId="{12A8440D-3C48-431F-B81A-C4D322A94B5E}" srcOrd="8" destOrd="0" presId="urn:microsoft.com/office/officeart/2005/8/layout/hProcess7"/>
    <dgm:cxn modelId="{D5FA8704-D462-4D1E-85A1-1F44C6EA622A}" type="presParOf" srcId="{12A8440D-3C48-431F-B81A-C4D322A94B5E}" destId="{8BFB05AE-6766-40C1-B549-8D0335CA76F7}" srcOrd="0" destOrd="0" presId="urn:microsoft.com/office/officeart/2005/8/layout/hProcess7"/>
    <dgm:cxn modelId="{1E4C0180-2110-4551-9763-69B718A7FE4D}" type="presParOf" srcId="{12A8440D-3C48-431F-B81A-C4D322A94B5E}" destId="{66BD001A-D77F-4DAF-A3FF-ED95283DB9CD}" srcOrd="1" destOrd="0" presId="urn:microsoft.com/office/officeart/2005/8/layout/hProcess7"/>
    <dgm:cxn modelId="{36503AAA-F76D-47C4-9F4A-66E893AD4F81}" type="presParOf" srcId="{12A8440D-3C48-431F-B81A-C4D322A94B5E}" destId="{840506FE-FEFC-4AE1-823A-3CD02EED175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A88835-D994-4075-89F0-2B5476D0912B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3CB6D-F8B4-4A0F-BFC3-D72CB1EAC15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B841EDFA-7D3A-401C-8823-904B7C3E1D7A}" type="parTrans" cxnId="{D3C5BD2E-7DD3-4674-81A0-2DBFD26C0967}">
      <dgm:prSet/>
      <dgm:spPr/>
      <dgm:t>
        <a:bodyPr/>
        <a:lstStyle/>
        <a:p>
          <a:endParaRPr lang="en-US"/>
        </a:p>
      </dgm:t>
    </dgm:pt>
    <dgm:pt modelId="{B2928D76-6589-4541-AC52-63FD96E662E5}" type="sibTrans" cxnId="{D3C5BD2E-7DD3-4674-81A0-2DBFD26C0967}">
      <dgm:prSet/>
      <dgm:spPr/>
      <dgm:t>
        <a:bodyPr/>
        <a:lstStyle/>
        <a:p>
          <a:endParaRPr lang="en-US"/>
        </a:p>
      </dgm:t>
    </dgm:pt>
    <dgm:pt modelId="{CEE3BE8B-6619-40EE-AAC1-94551A06BE42}">
      <dgm:prSet phldrT="[Text]"/>
      <dgm:spPr/>
      <dgm:t>
        <a:bodyPr/>
        <a:lstStyle/>
        <a:p>
          <a:endParaRPr lang="en-US" dirty="0"/>
        </a:p>
      </dgm:t>
    </dgm:pt>
    <dgm:pt modelId="{407183B5-5795-4FBB-8474-744CB81615AC}" type="parTrans" cxnId="{A01C6614-46CC-4C3B-B57E-77739903A4FC}">
      <dgm:prSet/>
      <dgm:spPr/>
      <dgm:t>
        <a:bodyPr/>
        <a:lstStyle/>
        <a:p>
          <a:endParaRPr lang="en-US"/>
        </a:p>
      </dgm:t>
    </dgm:pt>
    <dgm:pt modelId="{7894C59B-A392-40F8-B990-BABD95241175}" type="sibTrans" cxnId="{A01C6614-46CC-4C3B-B57E-77739903A4FC}">
      <dgm:prSet/>
      <dgm:spPr/>
      <dgm:t>
        <a:bodyPr/>
        <a:lstStyle/>
        <a:p>
          <a:endParaRPr lang="en-US"/>
        </a:p>
      </dgm:t>
    </dgm:pt>
    <dgm:pt modelId="{FADC9FD0-F226-4AB4-8BFF-72F0D5E07D8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494DDBD-8D85-4499-B3E3-7D7AC0660D28}" type="parTrans" cxnId="{85B34907-D4C8-4D5D-9784-0C217687F400}">
      <dgm:prSet/>
      <dgm:spPr/>
      <dgm:t>
        <a:bodyPr/>
        <a:lstStyle/>
        <a:p>
          <a:endParaRPr lang="en-US"/>
        </a:p>
      </dgm:t>
    </dgm:pt>
    <dgm:pt modelId="{9F3A84E8-1010-40E8-87DF-353C056C17F2}" type="sibTrans" cxnId="{85B34907-D4C8-4D5D-9784-0C217687F400}">
      <dgm:prSet/>
      <dgm:spPr/>
      <dgm:t>
        <a:bodyPr/>
        <a:lstStyle/>
        <a:p>
          <a:endParaRPr lang="en-US"/>
        </a:p>
      </dgm:t>
    </dgm:pt>
    <dgm:pt modelId="{4DB3CEC8-367B-48FA-A97C-C13017761251}">
      <dgm:prSet phldrT="[Text]"/>
      <dgm:spPr/>
      <dgm:t>
        <a:bodyPr/>
        <a:lstStyle/>
        <a:p>
          <a:endParaRPr lang="en-US" dirty="0"/>
        </a:p>
      </dgm:t>
    </dgm:pt>
    <dgm:pt modelId="{C977366E-B9F4-40E7-97F2-44C35499D9A3}" type="parTrans" cxnId="{6F61421A-1976-4D6E-A61D-F736C28F0A44}">
      <dgm:prSet/>
      <dgm:spPr/>
      <dgm:t>
        <a:bodyPr/>
        <a:lstStyle/>
        <a:p>
          <a:endParaRPr lang="en-US"/>
        </a:p>
      </dgm:t>
    </dgm:pt>
    <dgm:pt modelId="{C90326DF-3A01-4EBD-81CE-FAF17E472E3C}" type="sibTrans" cxnId="{6F61421A-1976-4D6E-A61D-F736C28F0A44}">
      <dgm:prSet/>
      <dgm:spPr/>
      <dgm:t>
        <a:bodyPr/>
        <a:lstStyle/>
        <a:p>
          <a:endParaRPr lang="en-US"/>
        </a:p>
      </dgm:t>
    </dgm:pt>
    <dgm:pt modelId="{70E0C5F7-94A4-423E-9353-20447CC8C67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856D7E1F-388C-4276-A95C-E36537843EBB}" type="parTrans" cxnId="{0EE7165B-2AFF-419B-94BE-EE0F3C2FA022}">
      <dgm:prSet/>
      <dgm:spPr/>
      <dgm:t>
        <a:bodyPr/>
        <a:lstStyle/>
        <a:p>
          <a:endParaRPr lang="en-US"/>
        </a:p>
      </dgm:t>
    </dgm:pt>
    <dgm:pt modelId="{EDAB1A3A-7E1A-4FD3-9640-8C29C99A8C07}" type="sibTrans" cxnId="{0EE7165B-2AFF-419B-94BE-EE0F3C2FA022}">
      <dgm:prSet/>
      <dgm:spPr/>
      <dgm:t>
        <a:bodyPr/>
        <a:lstStyle/>
        <a:p>
          <a:endParaRPr lang="en-US"/>
        </a:p>
      </dgm:t>
    </dgm:pt>
    <dgm:pt modelId="{2D59F287-8CC7-47FD-9DCA-FBC773AB74E0}">
      <dgm:prSet phldrT="[Text]"/>
      <dgm:spPr/>
      <dgm:t>
        <a:bodyPr/>
        <a:lstStyle/>
        <a:p>
          <a:endParaRPr lang="en-US" dirty="0"/>
        </a:p>
      </dgm:t>
    </dgm:pt>
    <dgm:pt modelId="{0FF2A814-D879-4A01-8836-DA66B7494816}" type="parTrans" cxnId="{18F91525-7E8D-40CE-9B03-BCEEB5CF7DF4}">
      <dgm:prSet/>
      <dgm:spPr/>
      <dgm:t>
        <a:bodyPr/>
        <a:lstStyle/>
        <a:p>
          <a:endParaRPr lang="en-US"/>
        </a:p>
      </dgm:t>
    </dgm:pt>
    <dgm:pt modelId="{A2563BBB-5C0F-4751-BFEA-B38C59D8D264}" type="sibTrans" cxnId="{18F91525-7E8D-40CE-9B03-BCEEB5CF7DF4}">
      <dgm:prSet/>
      <dgm:spPr/>
      <dgm:t>
        <a:bodyPr/>
        <a:lstStyle/>
        <a:p>
          <a:endParaRPr lang="en-US"/>
        </a:p>
      </dgm:t>
    </dgm:pt>
    <dgm:pt modelId="{55CD1B22-1767-442D-B948-7235E244E17E}" type="pres">
      <dgm:prSet presAssocID="{17A88835-D994-4075-89F0-2B5476D0912B}" presName="Name0" presStyleCnt="0">
        <dgm:presLayoutVars>
          <dgm:dir/>
          <dgm:animLvl val="lvl"/>
          <dgm:resizeHandles val="exact"/>
        </dgm:presLayoutVars>
      </dgm:prSet>
      <dgm:spPr/>
    </dgm:pt>
    <dgm:pt modelId="{19077BB1-A3F2-490A-B5A4-3E2D3D0E0A19}" type="pres">
      <dgm:prSet presAssocID="{3863CB6D-F8B4-4A0F-BFC3-D72CB1EAC152}" presName="compositeNode" presStyleCnt="0">
        <dgm:presLayoutVars>
          <dgm:bulletEnabled val="1"/>
        </dgm:presLayoutVars>
      </dgm:prSet>
      <dgm:spPr/>
    </dgm:pt>
    <dgm:pt modelId="{CB8FE5FA-B662-469E-B578-F78BE2D71064}" type="pres">
      <dgm:prSet presAssocID="{3863CB6D-F8B4-4A0F-BFC3-D72CB1EAC152}" presName="bgRect" presStyleLbl="node1" presStyleIdx="0" presStyleCnt="3" custLinFactNeighborX="-23"/>
      <dgm:spPr/>
    </dgm:pt>
    <dgm:pt modelId="{027C13C9-E1DE-4E20-8C52-52ED19790572}" type="pres">
      <dgm:prSet presAssocID="{3863CB6D-F8B4-4A0F-BFC3-D72CB1EAC15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BFB6BFC6-47CF-45C6-9BEF-D2438F30C22B}" type="pres">
      <dgm:prSet presAssocID="{3863CB6D-F8B4-4A0F-BFC3-D72CB1EAC152}" presName="childNode" presStyleLbl="node1" presStyleIdx="0" presStyleCnt="3">
        <dgm:presLayoutVars>
          <dgm:bulletEnabled val="1"/>
        </dgm:presLayoutVars>
      </dgm:prSet>
      <dgm:spPr/>
    </dgm:pt>
    <dgm:pt modelId="{BE2607B0-6DD6-415D-9379-57C707C59770}" type="pres">
      <dgm:prSet presAssocID="{B2928D76-6589-4541-AC52-63FD96E662E5}" presName="hSp" presStyleCnt="0"/>
      <dgm:spPr/>
    </dgm:pt>
    <dgm:pt modelId="{8EA45C60-3903-444A-A818-13EB5939A2A3}" type="pres">
      <dgm:prSet presAssocID="{B2928D76-6589-4541-AC52-63FD96E662E5}" presName="vProcSp" presStyleCnt="0"/>
      <dgm:spPr/>
    </dgm:pt>
    <dgm:pt modelId="{E4765EB0-E370-460C-A9AA-A9477BD3D138}" type="pres">
      <dgm:prSet presAssocID="{B2928D76-6589-4541-AC52-63FD96E662E5}" presName="vSp1" presStyleCnt="0"/>
      <dgm:spPr/>
    </dgm:pt>
    <dgm:pt modelId="{C737AD1E-AA7C-40FA-B551-101D719EF6DF}" type="pres">
      <dgm:prSet presAssocID="{B2928D76-6589-4541-AC52-63FD96E662E5}" presName="simulatedConn" presStyleLbl="solidFgAcc1" presStyleIdx="0" presStyleCnt="2"/>
      <dgm:spPr/>
    </dgm:pt>
    <dgm:pt modelId="{BE5F778D-87F8-493C-B047-FC32BBFAE0BA}" type="pres">
      <dgm:prSet presAssocID="{B2928D76-6589-4541-AC52-63FD96E662E5}" presName="vSp2" presStyleCnt="0"/>
      <dgm:spPr/>
    </dgm:pt>
    <dgm:pt modelId="{8A659C93-B530-4FD0-9F1E-12C4AA6740FC}" type="pres">
      <dgm:prSet presAssocID="{B2928D76-6589-4541-AC52-63FD96E662E5}" presName="sibTrans" presStyleCnt="0"/>
      <dgm:spPr/>
    </dgm:pt>
    <dgm:pt modelId="{7DC4E739-5FF5-4606-8BD8-BA64A9D6BFC5}" type="pres">
      <dgm:prSet presAssocID="{FADC9FD0-F226-4AB4-8BFF-72F0D5E07D85}" presName="compositeNode" presStyleCnt="0">
        <dgm:presLayoutVars>
          <dgm:bulletEnabled val="1"/>
        </dgm:presLayoutVars>
      </dgm:prSet>
      <dgm:spPr/>
    </dgm:pt>
    <dgm:pt modelId="{72F4E500-AC25-4765-A781-2EB2A8347786}" type="pres">
      <dgm:prSet presAssocID="{FADC9FD0-F226-4AB4-8BFF-72F0D5E07D85}" presName="bgRect" presStyleLbl="node1" presStyleIdx="1" presStyleCnt="3"/>
      <dgm:spPr/>
    </dgm:pt>
    <dgm:pt modelId="{86A4B8C7-DB27-4165-B301-A9E56DEAB936}" type="pres">
      <dgm:prSet presAssocID="{FADC9FD0-F226-4AB4-8BFF-72F0D5E07D8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8C77E7E8-5FFA-48D5-9F0E-36BFED19EC7D}" type="pres">
      <dgm:prSet presAssocID="{FADC9FD0-F226-4AB4-8BFF-72F0D5E07D85}" presName="childNode" presStyleLbl="node1" presStyleIdx="1" presStyleCnt="3">
        <dgm:presLayoutVars>
          <dgm:bulletEnabled val="1"/>
        </dgm:presLayoutVars>
      </dgm:prSet>
      <dgm:spPr/>
    </dgm:pt>
    <dgm:pt modelId="{C967C718-B44C-4C4D-9118-029BAA1F76A5}" type="pres">
      <dgm:prSet presAssocID="{9F3A84E8-1010-40E8-87DF-353C056C17F2}" presName="hSp" presStyleCnt="0"/>
      <dgm:spPr/>
    </dgm:pt>
    <dgm:pt modelId="{F3C915BB-18E4-40F7-9280-4CF6657DE7D7}" type="pres">
      <dgm:prSet presAssocID="{9F3A84E8-1010-40E8-87DF-353C056C17F2}" presName="vProcSp" presStyleCnt="0"/>
      <dgm:spPr/>
    </dgm:pt>
    <dgm:pt modelId="{BDD8237B-DA5B-4A9F-83C6-BC7129CCE0DE}" type="pres">
      <dgm:prSet presAssocID="{9F3A84E8-1010-40E8-87DF-353C056C17F2}" presName="vSp1" presStyleCnt="0"/>
      <dgm:spPr/>
    </dgm:pt>
    <dgm:pt modelId="{38CF5E7F-B9CB-4748-9DA3-A5DF62687570}" type="pres">
      <dgm:prSet presAssocID="{9F3A84E8-1010-40E8-87DF-353C056C17F2}" presName="simulatedConn" presStyleLbl="solidFgAcc1" presStyleIdx="1" presStyleCnt="2"/>
      <dgm:spPr/>
    </dgm:pt>
    <dgm:pt modelId="{99A85710-FD73-4B9F-8F59-F50265B16378}" type="pres">
      <dgm:prSet presAssocID="{9F3A84E8-1010-40E8-87DF-353C056C17F2}" presName="vSp2" presStyleCnt="0"/>
      <dgm:spPr/>
    </dgm:pt>
    <dgm:pt modelId="{E1A479A3-B62E-413E-9AF8-ACBC396CA0C1}" type="pres">
      <dgm:prSet presAssocID="{9F3A84E8-1010-40E8-87DF-353C056C17F2}" presName="sibTrans" presStyleCnt="0"/>
      <dgm:spPr/>
    </dgm:pt>
    <dgm:pt modelId="{12A8440D-3C48-431F-B81A-C4D322A94B5E}" type="pres">
      <dgm:prSet presAssocID="{70E0C5F7-94A4-423E-9353-20447CC8C67A}" presName="compositeNode" presStyleCnt="0">
        <dgm:presLayoutVars>
          <dgm:bulletEnabled val="1"/>
        </dgm:presLayoutVars>
      </dgm:prSet>
      <dgm:spPr/>
    </dgm:pt>
    <dgm:pt modelId="{8BFB05AE-6766-40C1-B549-8D0335CA76F7}" type="pres">
      <dgm:prSet presAssocID="{70E0C5F7-94A4-423E-9353-20447CC8C67A}" presName="bgRect" presStyleLbl="node1" presStyleIdx="2" presStyleCnt="3"/>
      <dgm:spPr/>
    </dgm:pt>
    <dgm:pt modelId="{66BD001A-D77F-4DAF-A3FF-ED95283DB9CD}" type="pres">
      <dgm:prSet presAssocID="{70E0C5F7-94A4-423E-9353-20447CC8C67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840506FE-FEFC-4AE1-823A-3CD02EED1757}" type="pres">
      <dgm:prSet presAssocID="{70E0C5F7-94A4-423E-9353-20447CC8C67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353BE00-45A2-4EBA-9FBE-9FDC9DDE35CC}" type="presOf" srcId="{3863CB6D-F8B4-4A0F-BFC3-D72CB1EAC152}" destId="{CB8FE5FA-B662-469E-B578-F78BE2D71064}" srcOrd="0" destOrd="0" presId="urn:microsoft.com/office/officeart/2005/8/layout/hProcess7"/>
    <dgm:cxn modelId="{85B34907-D4C8-4D5D-9784-0C217687F400}" srcId="{17A88835-D994-4075-89F0-2B5476D0912B}" destId="{FADC9FD0-F226-4AB4-8BFF-72F0D5E07D85}" srcOrd="1" destOrd="0" parTransId="{1494DDBD-8D85-4499-B3E3-7D7AC0660D28}" sibTransId="{9F3A84E8-1010-40E8-87DF-353C056C17F2}"/>
    <dgm:cxn modelId="{905A0010-7200-4D68-9B30-268C00425190}" type="presOf" srcId="{70E0C5F7-94A4-423E-9353-20447CC8C67A}" destId="{8BFB05AE-6766-40C1-B549-8D0335CA76F7}" srcOrd="0" destOrd="0" presId="urn:microsoft.com/office/officeart/2005/8/layout/hProcess7"/>
    <dgm:cxn modelId="{A01C6614-46CC-4C3B-B57E-77739903A4FC}" srcId="{3863CB6D-F8B4-4A0F-BFC3-D72CB1EAC152}" destId="{CEE3BE8B-6619-40EE-AAC1-94551A06BE42}" srcOrd="0" destOrd="0" parTransId="{407183B5-5795-4FBB-8474-744CB81615AC}" sibTransId="{7894C59B-A392-40F8-B990-BABD95241175}"/>
    <dgm:cxn modelId="{8FCE7217-3908-4C0A-95E6-7C33FB189296}" type="presOf" srcId="{4DB3CEC8-367B-48FA-A97C-C13017761251}" destId="{8C77E7E8-5FFA-48D5-9F0E-36BFED19EC7D}" srcOrd="0" destOrd="0" presId="urn:microsoft.com/office/officeart/2005/8/layout/hProcess7"/>
    <dgm:cxn modelId="{6F61421A-1976-4D6E-A61D-F736C28F0A44}" srcId="{FADC9FD0-F226-4AB4-8BFF-72F0D5E07D85}" destId="{4DB3CEC8-367B-48FA-A97C-C13017761251}" srcOrd="0" destOrd="0" parTransId="{C977366E-B9F4-40E7-97F2-44C35499D9A3}" sibTransId="{C90326DF-3A01-4EBD-81CE-FAF17E472E3C}"/>
    <dgm:cxn modelId="{18F91525-7E8D-40CE-9B03-BCEEB5CF7DF4}" srcId="{70E0C5F7-94A4-423E-9353-20447CC8C67A}" destId="{2D59F287-8CC7-47FD-9DCA-FBC773AB74E0}" srcOrd="0" destOrd="0" parTransId="{0FF2A814-D879-4A01-8836-DA66B7494816}" sibTransId="{A2563BBB-5C0F-4751-BFEA-B38C59D8D264}"/>
    <dgm:cxn modelId="{D3C5BD2E-7DD3-4674-81A0-2DBFD26C0967}" srcId="{17A88835-D994-4075-89F0-2B5476D0912B}" destId="{3863CB6D-F8B4-4A0F-BFC3-D72CB1EAC152}" srcOrd="0" destOrd="0" parTransId="{B841EDFA-7D3A-401C-8823-904B7C3E1D7A}" sibTransId="{B2928D76-6589-4541-AC52-63FD96E662E5}"/>
    <dgm:cxn modelId="{D93FD533-089E-4146-AE83-FF8775384451}" type="presOf" srcId="{FADC9FD0-F226-4AB4-8BFF-72F0D5E07D85}" destId="{86A4B8C7-DB27-4165-B301-A9E56DEAB936}" srcOrd="1" destOrd="0" presId="urn:microsoft.com/office/officeart/2005/8/layout/hProcess7"/>
    <dgm:cxn modelId="{0EE7165B-2AFF-419B-94BE-EE0F3C2FA022}" srcId="{17A88835-D994-4075-89F0-2B5476D0912B}" destId="{70E0C5F7-94A4-423E-9353-20447CC8C67A}" srcOrd="2" destOrd="0" parTransId="{856D7E1F-388C-4276-A95C-E36537843EBB}" sibTransId="{EDAB1A3A-7E1A-4FD3-9640-8C29C99A8C07}"/>
    <dgm:cxn modelId="{F281876D-F8C7-49A2-8D07-33BB339B2A17}" type="presOf" srcId="{2D59F287-8CC7-47FD-9DCA-FBC773AB74E0}" destId="{840506FE-FEFC-4AE1-823A-3CD02EED1757}" srcOrd="0" destOrd="0" presId="urn:microsoft.com/office/officeart/2005/8/layout/hProcess7"/>
    <dgm:cxn modelId="{FFF616AD-BA4E-436B-898B-9CF49628B976}" type="presOf" srcId="{CEE3BE8B-6619-40EE-AAC1-94551A06BE42}" destId="{BFB6BFC6-47CF-45C6-9BEF-D2438F30C22B}" srcOrd="0" destOrd="0" presId="urn:microsoft.com/office/officeart/2005/8/layout/hProcess7"/>
    <dgm:cxn modelId="{32F2E4C5-EA4B-44B7-B424-8F01A47F7A5C}" type="presOf" srcId="{17A88835-D994-4075-89F0-2B5476D0912B}" destId="{55CD1B22-1767-442D-B948-7235E244E17E}" srcOrd="0" destOrd="0" presId="urn:microsoft.com/office/officeart/2005/8/layout/hProcess7"/>
    <dgm:cxn modelId="{C5A74DC6-E817-4B27-BCCB-057098D1C41C}" type="presOf" srcId="{70E0C5F7-94A4-423E-9353-20447CC8C67A}" destId="{66BD001A-D77F-4DAF-A3FF-ED95283DB9CD}" srcOrd="1" destOrd="0" presId="urn:microsoft.com/office/officeart/2005/8/layout/hProcess7"/>
    <dgm:cxn modelId="{C0BE0FD5-0389-4A91-8919-FB492A7BF789}" type="presOf" srcId="{3863CB6D-F8B4-4A0F-BFC3-D72CB1EAC152}" destId="{027C13C9-E1DE-4E20-8C52-52ED19790572}" srcOrd="1" destOrd="0" presId="urn:microsoft.com/office/officeart/2005/8/layout/hProcess7"/>
    <dgm:cxn modelId="{65B5B3E6-4343-43C8-8484-00AD844CE89E}" type="presOf" srcId="{FADC9FD0-F226-4AB4-8BFF-72F0D5E07D85}" destId="{72F4E500-AC25-4765-A781-2EB2A8347786}" srcOrd="0" destOrd="0" presId="urn:microsoft.com/office/officeart/2005/8/layout/hProcess7"/>
    <dgm:cxn modelId="{C1705E4F-4BDC-46E0-A932-A03B3248CA9A}" type="presParOf" srcId="{55CD1B22-1767-442D-B948-7235E244E17E}" destId="{19077BB1-A3F2-490A-B5A4-3E2D3D0E0A19}" srcOrd="0" destOrd="0" presId="urn:microsoft.com/office/officeart/2005/8/layout/hProcess7"/>
    <dgm:cxn modelId="{B636AC8A-4497-4179-BD9F-D06B1F2E46E7}" type="presParOf" srcId="{19077BB1-A3F2-490A-B5A4-3E2D3D0E0A19}" destId="{CB8FE5FA-B662-469E-B578-F78BE2D71064}" srcOrd="0" destOrd="0" presId="urn:microsoft.com/office/officeart/2005/8/layout/hProcess7"/>
    <dgm:cxn modelId="{4131656C-AC7B-47EB-BA3D-48DC25B30913}" type="presParOf" srcId="{19077BB1-A3F2-490A-B5A4-3E2D3D0E0A19}" destId="{027C13C9-E1DE-4E20-8C52-52ED19790572}" srcOrd="1" destOrd="0" presId="urn:microsoft.com/office/officeart/2005/8/layout/hProcess7"/>
    <dgm:cxn modelId="{01CEE66C-5184-47EC-9C12-172EDF002181}" type="presParOf" srcId="{19077BB1-A3F2-490A-B5A4-3E2D3D0E0A19}" destId="{BFB6BFC6-47CF-45C6-9BEF-D2438F30C22B}" srcOrd="2" destOrd="0" presId="urn:microsoft.com/office/officeart/2005/8/layout/hProcess7"/>
    <dgm:cxn modelId="{80022839-46EC-40D2-B701-8920981F3EC2}" type="presParOf" srcId="{55CD1B22-1767-442D-B948-7235E244E17E}" destId="{BE2607B0-6DD6-415D-9379-57C707C59770}" srcOrd="1" destOrd="0" presId="urn:microsoft.com/office/officeart/2005/8/layout/hProcess7"/>
    <dgm:cxn modelId="{F7D64458-E3AD-4737-9904-0DCDDDE92E00}" type="presParOf" srcId="{55CD1B22-1767-442D-B948-7235E244E17E}" destId="{8EA45C60-3903-444A-A818-13EB5939A2A3}" srcOrd="2" destOrd="0" presId="urn:microsoft.com/office/officeart/2005/8/layout/hProcess7"/>
    <dgm:cxn modelId="{A34A4B63-D8E0-420F-A501-166304FAAE37}" type="presParOf" srcId="{8EA45C60-3903-444A-A818-13EB5939A2A3}" destId="{E4765EB0-E370-460C-A9AA-A9477BD3D138}" srcOrd="0" destOrd="0" presId="urn:microsoft.com/office/officeart/2005/8/layout/hProcess7"/>
    <dgm:cxn modelId="{9F410F62-F4D4-4E53-B408-1C216D4853FC}" type="presParOf" srcId="{8EA45C60-3903-444A-A818-13EB5939A2A3}" destId="{C737AD1E-AA7C-40FA-B551-101D719EF6DF}" srcOrd="1" destOrd="0" presId="urn:microsoft.com/office/officeart/2005/8/layout/hProcess7"/>
    <dgm:cxn modelId="{280F6B39-CF10-449E-9033-08EE2D54FAD4}" type="presParOf" srcId="{8EA45C60-3903-444A-A818-13EB5939A2A3}" destId="{BE5F778D-87F8-493C-B047-FC32BBFAE0BA}" srcOrd="2" destOrd="0" presId="urn:microsoft.com/office/officeart/2005/8/layout/hProcess7"/>
    <dgm:cxn modelId="{D2409D64-BEDE-40C1-962F-4C6DEB45C83E}" type="presParOf" srcId="{55CD1B22-1767-442D-B948-7235E244E17E}" destId="{8A659C93-B530-4FD0-9F1E-12C4AA6740FC}" srcOrd="3" destOrd="0" presId="urn:microsoft.com/office/officeart/2005/8/layout/hProcess7"/>
    <dgm:cxn modelId="{3850B7DC-23B2-4907-9628-1C025FCB1803}" type="presParOf" srcId="{55CD1B22-1767-442D-B948-7235E244E17E}" destId="{7DC4E739-5FF5-4606-8BD8-BA64A9D6BFC5}" srcOrd="4" destOrd="0" presId="urn:microsoft.com/office/officeart/2005/8/layout/hProcess7"/>
    <dgm:cxn modelId="{504E316C-DDF1-454F-BD8E-D370EAFC035C}" type="presParOf" srcId="{7DC4E739-5FF5-4606-8BD8-BA64A9D6BFC5}" destId="{72F4E500-AC25-4765-A781-2EB2A8347786}" srcOrd="0" destOrd="0" presId="urn:microsoft.com/office/officeart/2005/8/layout/hProcess7"/>
    <dgm:cxn modelId="{B6CA79E4-C0AE-4D4F-ACDF-DCB14293772B}" type="presParOf" srcId="{7DC4E739-5FF5-4606-8BD8-BA64A9D6BFC5}" destId="{86A4B8C7-DB27-4165-B301-A9E56DEAB936}" srcOrd="1" destOrd="0" presId="urn:microsoft.com/office/officeart/2005/8/layout/hProcess7"/>
    <dgm:cxn modelId="{90EB832F-9EF0-4EF8-B4EE-55F92112C4F5}" type="presParOf" srcId="{7DC4E739-5FF5-4606-8BD8-BA64A9D6BFC5}" destId="{8C77E7E8-5FFA-48D5-9F0E-36BFED19EC7D}" srcOrd="2" destOrd="0" presId="urn:microsoft.com/office/officeart/2005/8/layout/hProcess7"/>
    <dgm:cxn modelId="{38D32284-3D8B-4AB9-9BF5-742BD684C011}" type="presParOf" srcId="{55CD1B22-1767-442D-B948-7235E244E17E}" destId="{C967C718-B44C-4C4D-9118-029BAA1F76A5}" srcOrd="5" destOrd="0" presId="urn:microsoft.com/office/officeart/2005/8/layout/hProcess7"/>
    <dgm:cxn modelId="{56004942-57C1-430E-9519-C09401BA9627}" type="presParOf" srcId="{55CD1B22-1767-442D-B948-7235E244E17E}" destId="{F3C915BB-18E4-40F7-9280-4CF6657DE7D7}" srcOrd="6" destOrd="0" presId="urn:microsoft.com/office/officeart/2005/8/layout/hProcess7"/>
    <dgm:cxn modelId="{106C1DFA-378C-44E0-BE15-4D0E3D42D01A}" type="presParOf" srcId="{F3C915BB-18E4-40F7-9280-4CF6657DE7D7}" destId="{BDD8237B-DA5B-4A9F-83C6-BC7129CCE0DE}" srcOrd="0" destOrd="0" presId="urn:microsoft.com/office/officeart/2005/8/layout/hProcess7"/>
    <dgm:cxn modelId="{FD71DAF0-F351-4824-A725-9D8C8D8308F5}" type="presParOf" srcId="{F3C915BB-18E4-40F7-9280-4CF6657DE7D7}" destId="{38CF5E7F-B9CB-4748-9DA3-A5DF62687570}" srcOrd="1" destOrd="0" presId="urn:microsoft.com/office/officeart/2005/8/layout/hProcess7"/>
    <dgm:cxn modelId="{C4CE2EB0-252C-459E-AD26-81495C5B3BD4}" type="presParOf" srcId="{F3C915BB-18E4-40F7-9280-4CF6657DE7D7}" destId="{99A85710-FD73-4B9F-8F59-F50265B16378}" srcOrd="2" destOrd="0" presId="urn:microsoft.com/office/officeart/2005/8/layout/hProcess7"/>
    <dgm:cxn modelId="{D8E6A287-095F-4AC7-B4A7-CBF42803B21D}" type="presParOf" srcId="{55CD1B22-1767-442D-B948-7235E244E17E}" destId="{E1A479A3-B62E-413E-9AF8-ACBC396CA0C1}" srcOrd="7" destOrd="0" presId="urn:microsoft.com/office/officeart/2005/8/layout/hProcess7"/>
    <dgm:cxn modelId="{5E8A3DDF-F6BF-4A52-9AEF-11A532D49DE8}" type="presParOf" srcId="{55CD1B22-1767-442D-B948-7235E244E17E}" destId="{12A8440D-3C48-431F-B81A-C4D322A94B5E}" srcOrd="8" destOrd="0" presId="urn:microsoft.com/office/officeart/2005/8/layout/hProcess7"/>
    <dgm:cxn modelId="{D5FA8704-D462-4D1E-85A1-1F44C6EA622A}" type="presParOf" srcId="{12A8440D-3C48-431F-B81A-C4D322A94B5E}" destId="{8BFB05AE-6766-40C1-B549-8D0335CA76F7}" srcOrd="0" destOrd="0" presId="urn:microsoft.com/office/officeart/2005/8/layout/hProcess7"/>
    <dgm:cxn modelId="{1E4C0180-2110-4551-9763-69B718A7FE4D}" type="presParOf" srcId="{12A8440D-3C48-431F-B81A-C4D322A94B5E}" destId="{66BD001A-D77F-4DAF-A3FF-ED95283DB9CD}" srcOrd="1" destOrd="0" presId="urn:microsoft.com/office/officeart/2005/8/layout/hProcess7"/>
    <dgm:cxn modelId="{36503AAA-F76D-47C4-9F4A-66E893AD4F81}" type="presParOf" srcId="{12A8440D-3C48-431F-B81A-C4D322A94B5E}" destId="{840506FE-FEFC-4AE1-823A-3CD02EED175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A88835-D994-4075-89F0-2B5476D0912B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3CB6D-F8B4-4A0F-BFC3-D72CB1EAC15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B841EDFA-7D3A-401C-8823-904B7C3E1D7A}" type="parTrans" cxnId="{D3C5BD2E-7DD3-4674-81A0-2DBFD26C0967}">
      <dgm:prSet/>
      <dgm:spPr/>
      <dgm:t>
        <a:bodyPr/>
        <a:lstStyle/>
        <a:p>
          <a:endParaRPr lang="en-US"/>
        </a:p>
      </dgm:t>
    </dgm:pt>
    <dgm:pt modelId="{B2928D76-6589-4541-AC52-63FD96E662E5}" type="sibTrans" cxnId="{D3C5BD2E-7DD3-4674-81A0-2DBFD26C0967}">
      <dgm:prSet/>
      <dgm:spPr/>
      <dgm:t>
        <a:bodyPr/>
        <a:lstStyle/>
        <a:p>
          <a:endParaRPr lang="en-US"/>
        </a:p>
      </dgm:t>
    </dgm:pt>
    <dgm:pt modelId="{CEE3BE8B-6619-40EE-AAC1-94551A06BE42}">
      <dgm:prSet phldrT="[Text]"/>
      <dgm:spPr/>
      <dgm:t>
        <a:bodyPr/>
        <a:lstStyle/>
        <a:p>
          <a:endParaRPr lang="en-US" dirty="0"/>
        </a:p>
      </dgm:t>
    </dgm:pt>
    <dgm:pt modelId="{407183B5-5795-4FBB-8474-744CB81615AC}" type="parTrans" cxnId="{A01C6614-46CC-4C3B-B57E-77739903A4FC}">
      <dgm:prSet/>
      <dgm:spPr/>
      <dgm:t>
        <a:bodyPr/>
        <a:lstStyle/>
        <a:p>
          <a:endParaRPr lang="en-US"/>
        </a:p>
      </dgm:t>
    </dgm:pt>
    <dgm:pt modelId="{7894C59B-A392-40F8-B990-BABD95241175}" type="sibTrans" cxnId="{A01C6614-46CC-4C3B-B57E-77739903A4FC}">
      <dgm:prSet/>
      <dgm:spPr/>
      <dgm:t>
        <a:bodyPr/>
        <a:lstStyle/>
        <a:p>
          <a:endParaRPr lang="en-US"/>
        </a:p>
      </dgm:t>
    </dgm:pt>
    <dgm:pt modelId="{FADC9FD0-F226-4AB4-8BFF-72F0D5E07D8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494DDBD-8D85-4499-B3E3-7D7AC0660D28}" type="parTrans" cxnId="{85B34907-D4C8-4D5D-9784-0C217687F400}">
      <dgm:prSet/>
      <dgm:spPr/>
      <dgm:t>
        <a:bodyPr/>
        <a:lstStyle/>
        <a:p>
          <a:endParaRPr lang="en-US"/>
        </a:p>
      </dgm:t>
    </dgm:pt>
    <dgm:pt modelId="{9F3A84E8-1010-40E8-87DF-353C056C17F2}" type="sibTrans" cxnId="{85B34907-D4C8-4D5D-9784-0C217687F400}">
      <dgm:prSet/>
      <dgm:spPr/>
      <dgm:t>
        <a:bodyPr/>
        <a:lstStyle/>
        <a:p>
          <a:endParaRPr lang="en-US"/>
        </a:p>
      </dgm:t>
    </dgm:pt>
    <dgm:pt modelId="{4DB3CEC8-367B-48FA-A97C-C13017761251}">
      <dgm:prSet phldrT="[Text]"/>
      <dgm:spPr/>
      <dgm:t>
        <a:bodyPr/>
        <a:lstStyle/>
        <a:p>
          <a:endParaRPr lang="en-US" dirty="0"/>
        </a:p>
      </dgm:t>
    </dgm:pt>
    <dgm:pt modelId="{C977366E-B9F4-40E7-97F2-44C35499D9A3}" type="parTrans" cxnId="{6F61421A-1976-4D6E-A61D-F736C28F0A44}">
      <dgm:prSet/>
      <dgm:spPr/>
      <dgm:t>
        <a:bodyPr/>
        <a:lstStyle/>
        <a:p>
          <a:endParaRPr lang="en-US"/>
        </a:p>
      </dgm:t>
    </dgm:pt>
    <dgm:pt modelId="{C90326DF-3A01-4EBD-81CE-FAF17E472E3C}" type="sibTrans" cxnId="{6F61421A-1976-4D6E-A61D-F736C28F0A44}">
      <dgm:prSet/>
      <dgm:spPr/>
      <dgm:t>
        <a:bodyPr/>
        <a:lstStyle/>
        <a:p>
          <a:endParaRPr lang="en-US"/>
        </a:p>
      </dgm:t>
    </dgm:pt>
    <dgm:pt modelId="{70E0C5F7-94A4-423E-9353-20447CC8C67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856D7E1F-388C-4276-A95C-E36537843EBB}" type="parTrans" cxnId="{0EE7165B-2AFF-419B-94BE-EE0F3C2FA022}">
      <dgm:prSet/>
      <dgm:spPr/>
      <dgm:t>
        <a:bodyPr/>
        <a:lstStyle/>
        <a:p>
          <a:endParaRPr lang="en-US"/>
        </a:p>
      </dgm:t>
    </dgm:pt>
    <dgm:pt modelId="{EDAB1A3A-7E1A-4FD3-9640-8C29C99A8C07}" type="sibTrans" cxnId="{0EE7165B-2AFF-419B-94BE-EE0F3C2FA022}">
      <dgm:prSet/>
      <dgm:spPr/>
      <dgm:t>
        <a:bodyPr/>
        <a:lstStyle/>
        <a:p>
          <a:endParaRPr lang="en-US"/>
        </a:p>
      </dgm:t>
    </dgm:pt>
    <dgm:pt modelId="{2D59F287-8CC7-47FD-9DCA-FBC773AB74E0}">
      <dgm:prSet phldrT="[Text]"/>
      <dgm:spPr/>
      <dgm:t>
        <a:bodyPr/>
        <a:lstStyle/>
        <a:p>
          <a:endParaRPr lang="en-US" dirty="0"/>
        </a:p>
      </dgm:t>
    </dgm:pt>
    <dgm:pt modelId="{0FF2A814-D879-4A01-8836-DA66B7494816}" type="parTrans" cxnId="{18F91525-7E8D-40CE-9B03-BCEEB5CF7DF4}">
      <dgm:prSet/>
      <dgm:spPr/>
      <dgm:t>
        <a:bodyPr/>
        <a:lstStyle/>
        <a:p>
          <a:endParaRPr lang="en-US"/>
        </a:p>
      </dgm:t>
    </dgm:pt>
    <dgm:pt modelId="{A2563BBB-5C0F-4751-BFEA-B38C59D8D264}" type="sibTrans" cxnId="{18F91525-7E8D-40CE-9B03-BCEEB5CF7DF4}">
      <dgm:prSet/>
      <dgm:spPr/>
      <dgm:t>
        <a:bodyPr/>
        <a:lstStyle/>
        <a:p>
          <a:endParaRPr lang="en-US"/>
        </a:p>
      </dgm:t>
    </dgm:pt>
    <dgm:pt modelId="{55CD1B22-1767-442D-B948-7235E244E17E}" type="pres">
      <dgm:prSet presAssocID="{17A88835-D994-4075-89F0-2B5476D0912B}" presName="Name0" presStyleCnt="0">
        <dgm:presLayoutVars>
          <dgm:dir/>
          <dgm:animLvl val="lvl"/>
          <dgm:resizeHandles val="exact"/>
        </dgm:presLayoutVars>
      </dgm:prSet>
      <dgm:spPr/>
    </dgm:pt>
    <dgm:pt modelId="{19077BB1-A3F2-490A-B5A4-3E2D3D0E0A19}" type="pres">
      <dgm:prSet presAssocID="{3863CB6D-F8B4-4A0F-BFC3-D72CB1EAC152}" presName="compositeNode" presStyleCnt="0">
        <dgm:presLayoutVars>
          <dgm:bulletEnabled val="1"/>
        </dgm:presLayoutVars>
      </dgm:prSet>
      <dgm:spPr/>
    </dgm:pt>
    <dgm:pt modelId="{CB8FE5FA-B662-469E-B578-F78BE2D71064}" type="pres">
      <dgm:prSet presAssocID="{3863CB6D-F8B4-4A0F-BFC3-D72CB1EAC152}" presName="bgRect" presStyleLbl="node1" presStyleIdx="0" presStyleCnt="3" custLinFactNeighborX="-23"/>
      <dgm:spPr/>
    </dgm:pt>
    <dgm:pt modelId="{027C13C9-E1DE-4E20-8C52-52ED19790572}" type="pres">
      <dgm:prSet presAssocID="{3863CB6D-F8B4-4A0F-BFC3-D72CB1EAC15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BFB6BFC6-47CF-45C6-9BEF-D2438F30C22B}" type="pres">
      <dgm:prSet presAssocID="{3863CB6D-F8B4-4A0F-BFC3-D72CB1EAC152}" presName="childNode" presStyleLbl="node1" presStyleIdx="0" presStyleCnt="3">
        <dgm:presLayoutVars>
          <dgm:bulletEnabled val="1"/>
        </dgm:presLayoutVars>
      </dgm:prSet>
      <dgm:spPr/>
    </dgm:pt>
    <dgm:pt modelId="{BE2607B0-6DD6-415D-9379-57C707C59770}" type="pres">
      <dgm:prSet presAssocID="{B2928D76-6589-4541-AC52-63FD96E662E5}" presName="hSp" presStyleCnt="0"/>
      <dgm:spPr/>
    </dgm:pt>
    <dgm:pt modelId="{8EA45C60-3903-444A-A818-13EB5939A2A3}" type="pres">
      <dgm:prSet presAssocID="{B2928D76-6589-4541-AC52-63FD96E662E5}" presName="vProcSp" presStyleCnt="0"/>
      <dgm:spPr/>
    </dgm:pt>
    <dgm:pt modelId="{E4765EB0-E370-460C-A9AA-A9477BD3D138}" type="pres">
      <dgm:prSet presAssocID="{B2928D76-6589-4541-AC52-63FD96E662E5}" presName="vSp1" presStyleCnt="0"/>
      <dgm:spPr/>
    </dgm:pt>
    <dgm:pt modelId="{C737AD1E-AA7C-40FA-B551-101D719EF6DF}" type="pres">
      <dgm:prSet presAssocID="{B2928D76-6589-4541-AC52-63FD96E662E5}" presName="simulatedConn" presStyleLbl="solidFgAcc1" presStyleIdx="0" presStyleCnt="2"/>
      <dgm:spPr/>
    </dgm:pt>
    <dgm:pt modelId="{BE5F778D-87F8-493C-B047-FC32BBFAE0BA}" type="pres">
      <dgm:prSet presAssocID="{B2928D76-6589-4541-AC52-63FD96E662E5}" presName="vSp2" presStyleCnt="0"/>
      <dgm:spPr/>
    </dgm:pt>
    <dgm:pt modelId="{8A659C93-B530-4FD0-9F1E-12C4AA6740FC}" type="pres">
      <dgm:prSet presAssocID="{B2928D76-6589-4541-AC52-63FD96E662E5}" presName="sibTrans" presStyleCnt="0"/>
      <dgm:spPr/>
    </dgm:pt>
    <dgm:pt modelId="{7DC4E739-5FF5-4606-8BD8-BA64A9D6BFC5}" type="pres">
      <dgm:prSet presAssocID="{FADC9FD0-F226-4AB4-8BFF-72F0D5E07D85}" presName="compositeNode" presStyleCnt="0">
        <dgm:presLayoutVars>
          <dgm:bulletEnabled val="1"/>
        </dgm:presLayoutVars>
      </dgm:prSet>
      <dgm:spPr/>
    </dgm:pt>
    <dgm:pt modelId="{72F4E500-AC25-4765-A781-2EB2A8347786}" type="pres">
      <dgm:prSet presAssocID="{FADC9FD0-F226-4AB4-8BFF-72F0D5E07D85}" presName="bgRect" presStyleLbl="node1" presStyleIdx="1" presStyleCnt="3"/>
      <dgm:spPr/>
    </dgm:pt>
    <dgm:pt modelId="{86A4B8C7-DB27-4165-B301-A9E56DEAB936}" type="pres">
      <dgm:prSet presAssocID="{FADC9FD0-F226-4AB4-8BFF-72F0D5E07D8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8C77E7E8-5FFA-48D5-9F0E-36BFED19EC7D}" type="pres">
      <dgm:prSet presAssocID="{FADC9FD0-F226-4AB4-8BFF-72F0D5E07D85}" presName="childNode" presStyleLbl="node1" presStyleIdx="1" presStyleCnt="3">
        <dgm:presLayoutVars>
          <dgm:bulletEnabled val="1"/>
        </dgm:presLayoutVars>
      </dgm:prSet>
      <dgm:spPr/>
    </dgm:pt>
    <dgm:pt modelId="{C967C718-B44C-4C4D-9118-029BAA1F76A5}" type="pres">
      <dgm:prSet presAssocID="{9F3A84E8-1010-40E8-87DF-353C056C17F2}" presName="hSp" presStyleCnt="0"/>
      <dgm:spPr/>
    </dgm:pt>
    <dgm:pt modelId="{F3C915BB-18E4-40F7-9280-4CF6657DE7D7}" type="pres">
      <dgm:prSet presAssocID="{9F3A84E8-1010-40E8-87DF-353C056C17F2}" presName="vProcSp" presStyleCnt="0"/>
      <dgm:spPr/>
    </dgm:pt>
    <dgm:pt modelId="{BDD8237B-DA5B-4A9F-83C6-BC7129CCE0DE}" type="pres">
      <dgm:prSet presAssocID="{9F3A84E8-1010-40E8-87DF-353C056C17F2}" presName="vSp1" presStyleCnt="0"/>
      <dgm:spPr/>
    </dgm:pt>
    <dgm:pt modelId="{38CF5E7F-B9CB-4748-9DA3-A5DF62687570}" type="pres">
      <dgm:prSet presAssocID="{9F3A84E8-1010-40E8-87DF-353C056C17F2}" presName="simulatedConn" presStyleLbl="solidFgAcc1" presStyleIdx="1" presStyleCnt="2"/>
      <dgm:spPr/>
    </dgm:pt>
    <dgm:pt modelId="{99A85710-FD73-4B9F-8F59-F50265B16378}" type="pres">
      <dgm:prSet presAssocID="{9F3A84E8-1010-40E8-87DF-353C056C17F2}" presName="vSp2" presStyleCnt="0"/>
      <dgm:spPr/>
    </dgm:pt>
    <dgm:pt modelId="{E1A479A3-B62E-413E-9AF8-ACBC396CA0C1}" type="pres">
      <dgm:prSet presAssocID="{9F3A84E8-1010-40E8-87DF-353C056C17F2}" presName="sibTrans" presStyleCnt="0"/>
      <dgm:spPr/>
    </dgm:pt>
    <dgm:pt modelId="{12A8440D-3C48-431F-B81A-C4D322A94B5E}" type="pres">
      <dgm:prSet presAssocID="{70E0C5F7-94A4-423E-9353-20447CC8C67A}" presName="compositeNode" presStyleCnt="0">
        <dgm:presLayoutVars>
          <dgm:bulletEnabled val="1"/>
        </dgm:presLayoutVars>
      </dgm:prSet>
      <dgm:spPr/>
    </dgm:pt>
    <dgm:pt modelId="{8BFB05AE-6766-40C1-B549-8D0335CA76F7}" type="pres">
      <dgm:prSet presAssocID="{70E0C5F7-94A4-423E-9353-20447CC8C67A}" presName="bgRect" presStyleLbl="node1" presStyleIdx="2" presStyleCnt="3"/>
      <dgm:spPr/>
    </dgm:pt>
    <dgm:pt modelId="{66BD001A-D77F-4DAF-A3FF-ED95283DB9CD}" type="pres">
      <dgm:prSet presAssocID="{70E0C5F7-94A4-423E-9353-20447CC8C67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840506FE-FEFC-4AE1-823A-3CD02EED1757}" type="pres">
      <dgm:prSet presAssocID="{70E0C5F7-94A4-423E-9353-20447CC8C67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353BE00-45A2-4EBA-9FBE-9FDC9DDE35CC}" type="presOf" srcId="{3863CB6D-F8B4-4A0F-BFC3-D72CB1EAC152}" destId="{CB8FE5FA-B662-469E-B578-F78BE2D71064}" srcOrd="0" destOrd="0" presId="urn:microsoft.com/office/officeart/2005/8/layout/hProcess7"/>
    <dgm:cxn modelId="{85B34907-D4C8-4D5D-9784-0C217687F400}" srcId="{17A88835-D994-4075-89F0-2B5476D0912B}" destId="{FADC9FD0-F226-4AB4-8BFF-72F0D5E07D85}" srcOrd="1" destOrd="0" parTransId="{1494DDBD-8D85-4499-B3E3-7D7AC0660D28}" sibTransId="{9F3A84E8-1010-40E8-87DF-353C056C17F2}"/>
    <dgm:cxn modelId="{905A0010-7200-4D68-9B30-268C00425190}" type="presOf" srcId="{70E0C5F7-94A4-423E-9353-20447CC8C67A}" destId="{8BFB05AE-6766-40C1-B549-8D0335CA76F7}" srcOrd="0" destOrd="0" presId="urn:microsoft.com/office/officeart/2005/8/layout/hProcess7"/>
    <dgm:cxn modelId="{A01C6614-46CC-4C3B-B57E-77739903A4FC}" srcId="{3863CB6D-F8B4-4A0F-BFC3-D72CB1EAC152}" destId="{CEE3BE8B-6619-40EE-AAC1-94551A06BE42}" srcOrd="0" destOrd="0" parTransId="{407183B5-5795-4FBB-8474-744CB81615AC}" sibTransId="{7894C59B-A392-40F8-B990-BABD95241175}"/>
    <dgm:cxn modelId="{8FCE7217-3908-4C0A-95E6-7C33FB189296}" type="presOf" srcId="{4DB3CEC8-367B-48FA-A97C-C13017761251}" destId="{8C77E7E8-5FFA-48D5-9F0E-36BFED19EC7D}" srcOrd="0" destOrd="0" presId="urn:microsoft.com/office/officeart/2005/8/layout/hProcess7"/>
    <dgm:cxn modelId="{6F61421A-1976-4D6E-A61D-F736C28F0A44}" srcId="{FADC9FD0-F226-4AB4-8BFF-72F0D5E07D85}" destId="{4DB3CEC8-367B-48FA-A97C-C13017761251}" srcOrd="0" destOrd="0" parTransId="{C977366E-B9F4-40E7-97F2-44C35499D9A3}" sibTransId="{C90326DF-3A01-4EBD-81CE-FAF17E472E3C}"/>
    <dgm:cxn modelId="{18F91525-7E8D-40CE-9B03-BCEEB5CF7DF4}" srcId="{70E0C5F7-94A4-423E-9353-20447CC8C67A}" destId="{2D59F287-8CC7-47FD-9DCA-FBC773AB74E0}" srcOrd="0" destOrd="0" parTransId="{0FF2A814-D879-4A01-8836-DA66B7494816}" sibTransId="{A2563BBB-5C0F-4751-BFEA-B38C59D8D264}"/>
    <dgm:cxn modelId="{D3C5BD2E-7DD3-4674-81A0-2DBFD26C0967}" srcId="{17A88835-D994-4075-89F0-2B5476D0912B}" destId="{3863CB6D-F8B4-4A0F-BFC3-D72CB1EAC152}" srcOrd="0" destOrd="0" parTransId="{B841EDFA-7D3A-401C-8823-904B7C3E1D7A}" sibTransId="{B2928D76-6589-4541-AC52-63FD96E662E5}"/>
    <dgm:cxn modelId="{D93FD533-089E-4146-AE83-FF8775384451}" type="presOf" srcId="{FADC9FD0-F226-4AB4-8BFF-72F0D5E07D85}" destId="{86A4B8C7-DB27-4165-B301-A9E56DEAB936}" srcOrd="1" destOrd="0" presId="urn:microsoft.com/office/officeart/2005/8/layout/hProcess7"/>
    <dgm:cxn modelId="{0EE7165B-2AFF-419B-94BE-EE0F3C2FA022}" srcId="{17A88835-D994-4075-89F0-2B5476D0912B}" destId="{70E0C5F7-94A4-423E-9353-20447CC8C67A}" srcOrd="2" destOrd="0" parTransId="{856D7E1F-388C-4276-A95C-E36537843EBB}" sibTransId="{EDAB1A3A-7E1A-4FD3-9640-8C29C99A8C07}"/>
    <dgm:cxn modelId="{F281876D-F8C7-49A2-8D07-33BB339B2A17}" type="presOf" srcId="{2D59F287-8CC7-47FD-9DCA-FBC773AB74E0}" destId="{840506FE-FEFC-4AE1-823A-3CD02EED1757}" srcOrd="0" destOrd="0" presId="urn:microsoft.com/office/officeart/2005/8/layout/hProcess7"/>
    <dgm:cxn modelId="{FFF616AD-BA4E-436B-898B-9CF49628B976}" type="presOf" srcId="{CEE3BE8B-6619-40EE-AAC1-94551A06BE42}" destId="{BFB6BFC6-47CF-45C6-9BEF-D2438F30C22B}" srcOrd="0" destOrd="0" presId="urn:microsoft.com/office/officeart/2005/8/layout/hProcess7"/>
    <dgm:cxn modelId="{32F2E4C5-EA4B-44B7-B424-8F01A47F7A5C}" type="presOf" srcId="{17A88835-D994-4075-89F0-2B5476D0912B}" destId="{55CD1B22-1767-442D-B948-7235E244E17E}" srcOrd="0" destOrd="0" presId="urn:microsoft.com/office/officeart/2005/8/layout/hProcess7"/>
    <dgm:cxn modelId="{C5A74DC6-E817-4B27-BCCB-057098D1C41C}" type="presOf" srcId="{70E0C5F7-94A4-423E-9353-20447CC8C67A}" destId="{66BD001A-D77F-4DAF-A3FF-ED95283DB9CD}" srcOrd="1" destOrd="0" presId="urn:microsoft.com/office/officeart/2005/8/layout/hProcess7"/>
    <dgm:cxn modelId="{C0BE0FD5-0389-4A91-8919-FB492A7BF789}" type="presOf" srcId="{3863CB6D-F8B4-4A0F-BFC3-D72CB1EAC152}" destId="{027C13C9-E1DE-4E20-8C52-52ED19790572}" srcOrd="1" destOrd="0" presId="urn:microsoft.com/office/officeart/2005/8/layout/hProcess7"/>
    <dgm:cxn modelId="{65B5B3E6-4343-43C8-8484-00AD844CE89E}" type="presOf" srcId="{FADC9FD0-F226-4AB4-8BFF-72F0D5E07D85}" destId="{72F4E500-AC25-4765-A781-2EB2A8347786}" srcOrd="0" destOrd="0" presId="urn:microsoft.com/office/officeart/2005/8/layout/hProcess7"/>
    <dgm:cxn modelId="{C1705E4F-4BDC-46E0-A932-A03B3248CA9A}" type="presParOf" srcId="{55CD1B22-1767-442D-B948-7235E244E17E}" destId="{19077BB1-A3F2-490A-B5A4-3E2D3D0E0A19}" srcOrd="0" destOrd="0" presId="urn:microsoft.com/office/officeart/2005/8/layout/hProcess7"/>
    <dgm:cxn modelId="{B636AC8A-4497-4179-BD9F-D06B1F2E46E7}" type="presParOf" srcId="{19077BB1-A3F2-490A-B5A4-3E2D3D0E0A19}" destId="{CB8FE5FA-B662-469E-B578-F78BE2D71064}" srcOrd="0" destOrd="0" presId="urn:microsoft.com/office/officeart/2005/8/layout/hProcess7"/>
    <dgm:cxn modelId="{4131656C-AC7B-47EB-BA3D-48DC25B30913}" type="presParOf" srcId="{19077BB1-A3F2-490A-B5A4-3E2D3D0E0A19}" destId="{027C13C9-E1DE-4E20-8C52-52ED19790572}" srcOrd="1" destOrd="0" presId="urn:microsoft.com/office/officeart/2005/8/layout/hProcess7"/>
    <dgm:cxn modelId="{01CEE66C-5184-47EC-9C12-172EDF002181}" type="presParOf" srcId="{19077BB1-A3F2-490A-B5A4-3E2D3D0E0A19}" destId="{BFB6BFC6-47CF-45C6-9BEF-D2438F30C22B}" srcOrd="2" destOrd="0" presId="urn:microsoft.com/office/officeart/2005/8/layout/hProcess7"/>
    <dgm:cxn modelId="{80022839-46EC-40D2-B701-8920981F3EC2}" type="presParOf" srcId="{55CD1B22-1767-442D-B948-7235E244E17E}" destId="{BE2607B0-6DD6-415D-9379-57C707C59770}" srcOrd="1" destOrd="0" presId="urn:microsoft.com/office/officeart/2005/8/layout/hProcess7"/>
    <dgm:cxn modelId="{F7D64458-E3AD-4737-9904-0DCDDDE92E00}" type="presParOf" srcId="{55CD1B22-1767-442D-B948-7235E244E17E}" destId="{8EA45C60-3903-444A-A818-13EB5939A2A3}" srcOrd="2" destOrd="0" presId="urn:microsoft.com/office/officeart/2005/8/layout/hProcess7"/>
    <dgm:cxn modelId="{A34A4B63-D8E0-420F-A501-166304FAAE37}" type="presParOf" srcId="{8EA45C60-3903-444A-A818-13EB5939A2A3}" destId="{E4765EB0-E370-460C-A9AA-A9477BD3D138}" srcOrd="0" destOrd="0" presId="urn:microsoft.com/office/officeart/2005/8/layout/hProcess7"/>
    <dgm:cxn modelId="{9F410F62-F4D4-4E53-B408-1C216D4853FC}" type="presParOf" srcId="{8EA45C60-3903-444A-A818-13EB5939A2A3}" destId="{C737AD1E-AA7C-40FA-B551-101D719EF6DF}" srcOrd="1" destOrd="0" presId="urn:microsoft.com/office/officeart/2005/8/layout/hProcess7"/>
    <dgm:cxn modelId="{280F6B39-CF10-449E-9033-08EE2D54FAD4}" type="presParOf" srcId="{8EA45C60-3903-444A-A818-13EB5939A2A3}" destId="{BE5F778D-87F8-493C-B047-FC32BBFAE0BA}" srcOrd="2" destOrd="0" presId="urn:microsoft.com/office/officeart/2005/8/layout/hProcess7"/>
    <dgm:cxn modelId="{D2409D64-BEDE-40C1-962F-4C6DEB45C83E}" type="presParOf" srcId="{55CD1B22-1767-442D-B948-7235E244E17E}" destId="{8A659C93-B530-4FD0-9F1E-12C4AA6740FC}" srcOrd="3" destOrd="0" presId="urn:microsoft.com/office/officeart/2005/8/layout/hProcess7"/>
    <dgm:cxn modelId="{3850B7DC-23B2-4907-9628-1C025FCB1803}" type="presParOf" srcId="{55CD1B22-1767-442D-B948-7235E244E17E}" destId="{7DC4E739-5FF5-4606-8BD8-BA64A9D6BFC5}" srcOrd="4" destOrd="0" presId="urn:microsoft.com/office/officeart/2005/8/layout/hProcess7"/>
    <dgm:cxn modelId="{504E316C-DDF1-454F-BD8E-D370EAFC035C}" type="presParOf" srcId="{7DC4E739-5FF5-4606-8BD8-BA64A9D6BFC5}" destId="{72F4E500-AC25-4765-A781-2EB2A8347786}" srcOrd="0" destOrd="0" presId="urn:microsoft.com/office/officeart/2005/8/layout/hProcess7"/>
    <dgm:cxn modelId="{B6CA79E4-C0AE-4D4F-ACDF-DCB14293772B}" type="presParOf" srcId="{7DC4E739-5FF5-4606-8BD8-BA64A9D6BFC5}" destId="{86A4B8C7-DB27-4165-B301-A9E56DEAB936}" srcOrd="1" destOrd="0" presId="urn:microsoft.com/office/officeart/2005/8/layout/hProcess7"/>
    <dgm:cxn modelId="{90EB832F-9EF0-4EF8-B4EE-55F92112C4F5}" type="presParOf" srcId="{7DC4E739-5FF5-4606-8BD8-BA64A9D6BFC5}" destId="{8C77E7E8-5FFA-48D5-9F0E-36BFED19EC7D}" srcOrd="2" destOrd="0" presId="urn:microsoft.com/office/officeart/2005/8/layout/hProcess7"/>
    <dgm:cxn modelId="{38D32284-3D8B-4AB9-9BF5-742BD684C011}" type="presParOf" srcId="{55CD1B22-1767-442D-B948-7235E244E17E}" destId="{C967C718-B44C-4C4D-9118-029BAA1F76A5}" srcOrd="5" destOrd="0" presId="urn:microsoft.com/office/officeart/2005/8/layout/hProcess7"/>
    <dgm:cxn modelId="{56004942-57C1-430E-9519-C09401BA9627}" type="presParOf" srcId="{55CD1B22-1767-442D-B948-7235E244E17E}" destId="{F3C915BB-18E4-40F7-9280-4CF6657DE7D7}" srcOrd="6" destOrd="0" presId="urn:microsoft.com/office/officeart/2005/8/layout/hProcess7"/>
    <dgm:cxn modelId="{106C1DFA-378C-44E0-BE15-4D0E3D42D01A}" type="presParOf" srcId="{F3C915BB-18E4-40F7-9280-4CF6657DE7D7}" destId="{BDD8237B-DA5B-4A9F-83C6-BC7129CCE0DE}" srcOrd="0" destOrd="0" presId="urn:microsoft.com/office/officeart/2005/8/layout/hProcess7"/>
    <dgm:cxn modelId="{FD71DAF0-F351-4824-A725-9D8C8D8308F5}" type="presParOf" srcId="{F3C915BB-18E4-40F7-9280-4CF6657DE7D7}" destId="{38CF5E7F-B9CB-4748-9DA3-A5DF62687570}" srcOrd="1" destOrd="0" presId="urn:microsoft.com/office/officeart/2005/8/layout/hProcess7"/>
    <dgm:cxn modelId="{C4CE2EB0-252C-459E-AD26-81495C5B3BD4}" type="presParOf" srcId="{F3C915BB-18E4-40F7-9280-4CF6657DE7D7}" destId="{99A85710-FD73-4B9F-8F59-F50265B16378}" srcOrd="2" destOrd="0" presId="urn:microsoft.com/office/officeart/2005/8/layout/hProcess7"/>
    <dgm:cxn modelId="{D8E6A287-095F-4AC7-B4A7-CBF42803B21D}" type="presParOf" srcId="{55CD1B22-1767-442D-B948-7235E244E17E}" destId="{E1A479A3-B62E-413E-9AF8-ACBC396CA0C1}" srcOrd="7" destOrd="0" presId="urn:microsoft.com/office/officeart/2005/8/layout/hProcess7"/>
    <dgm:cxn modelId="{5E8A3DDF-F6BF-4A52-9AEF-11A532D49DE8}" type="presParOf" srcId="{55CD1B22-1767-442D-B948-7235E244E17E}" destId="{12A8440D-3C48-431F-B81A-C4D322A94B5E}" srcOrd="8" destOrd="0" presId="urn:microsoft.com/office/officeart/2005/8/layout/hProcess7"/>
    <dgm:cxn modelId="{D5FA8704-D462-4D1E-85A1-1F44C6EA622A}" type="presParOf" srcId="{12A8440D-3C48-431F-B81A-C4D322A94B5E}" destId="{8BFB05AE-6766-40C1-B549-8D0335CA76F7}" srcOrd="0" destOrd="0" presId="urn:microsoft.com/office/officeart/2005/8/layout/hProcess7"/>
    <dgm:cxn modelId="{1E4C0180-2110-4551-9763-69B718A7FE4D}" type="presParOf" srcId="{12A8440D-3C48-431F-B81A-C4D322A94B5E}" destId="{66BD001A-D77F-4DAF-A3FF-ED95283DB9CD}" srcOrd="1" destOrd="0" presId="urn:microsoft.com/office/officeart/2005/8/layout/hProcess7"/>
    <dgm:cxn modelId="{36503AAA-F76D-47C4-9F4A-66E893AD4F81}" type="presParOf" srcId="{12A8440D-3C48-431F-B81A-C4D322A94B5E}" destId="{840506FE-FEFC-4AE1-823A-3CD02EED175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FE5FA-B662-469E-B578-F78BE2D71064}">
      <dsp:nvSpPr>
        <dsp:cNvPr id="0" name=""/>
        <dsp:cNvSpPr/>
      </dsp:nvSpPr>
      <dsp:spPr>
        <a:xfrm>
          <a:off x="7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-805751" y="805759"/>
        <a:ext cx="2227024" cy="615505"/>
      </dsp:txXfrm>
    </dsp:sp>
    <dsp:sp modelId="{BFB6BFC6-47CF-45C6-9BEF-D2438F30C22B}">
      <dsp:nvSpPr>
        <dsp:cNvPr id="0" name=""/>
        <dsp:cNvSpPr/>
      </dsp:nvSpPr>
      <dsp:spPr>
        <a:xfrm>
          <a:off x="615513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15513" y="0"/>
        <a:ext cx="2292759" cy="2715883"/>
      </dsp:txXfrm>
    </dsp:sp>
    <dsp:sp modelId="{72F4E500-AC25-4765-A781-2EB2A8347786}">
      <dsp:nvSpPr>
        <dsp:cNvPr id="0" name=""/>
        <dsp:cNvSpPr/>
      </dsp:nvSpPr>
      <dsp:spPr>
        <a:xfrm>
          <a:off x="3185958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2380199" y="805759"/>
        <a:ext cx="2227024" cy="615505"/>
      </dsp:txXfrm>
    </dsp:sp>
    <dsp:sp modelId="{C737AD1E-AA7C-40FA-B551-101D719EF6DF}">
      <dsp:nvSpPr>
        <dsp:cNvPr id="0" name=""/>
        <dsp:cNvSpPr/>
      </dsp:nvSpPr>
      <dsp:spPr>
        <a:xfrm rot="5400000">
          <a:off x="3001675" y="2098672"/>
          <a:ext cx="399340" cy="46162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7E7E8-5FFA-48D5-9F0E-36BFED19EC7D}">
      <dsp:nvSpPr>
        <dsp:cNvPr id="0" name=""/>
        <dsp:cNvSpPr/>
      </dsp:nvSpPr>
      <dsp:spPr>
        <a:xfrm>
          <a:off x="3801464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801464" y="0"/>
        <a:ext cx="2292759" cy="2715883"/>
      </dsp:txXfrm>
    </dsp:sp>
    <dsp:sp modelId="{8BFB05AE-6766-40C1-B549-8D0335CA76F7}">
      <dsp:nvSpPr>
        <dsp:cNvPr id="0" name=""/>
        <dsp:cNvSpPr/>
      </dsp:nvSpPr>
      <dsp:spPr>
        <a:xfrm>
          <a:off x="6371201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5565442" y="805759"/>
        <a:ext cx="2227024" cy="615505"/>
      </dsp:txXfrm>
    </dsp:sp>
    <dsp:sp modelId="{38CF5E7F-B9CB-4748-9DA3-A5DF62687570}">
      <dsp:nvSpPr>
        <dsp:cNvPr id="0" name=""/>
        <dsp:cNvSpPr/>
      </dsp:nvSpPr>
      <dsp:spPr>
        <a:xfrm rot="5400000">
          <a:off x="6186919" y="2098672"/>
          <a:ext cx="399340" cy="46162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506FE-FEFC-4AE1-823A-3CD02EED1757}">
      <dsp:nvSpPr>
        <dsp:cNvPr id="0" name=""/>
        <dsp:cNvSpPr/>
      </dsp:nvSpPr>
      <dsp:spPr>
        <a:xfrm>
          <a:off x="6986707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986707" y="0"/>
        <a:ext cx="2292759" cy="2715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FE5FA-B662-469E-B578-F78BE2D71064}">
      <dsp:nvSpPr>
        <dsp:cNvPr id="0" name=""/>
        <dsp:cNvSpPr/>
      </dsp:nvSpPr>
      <dsp:spPr>
        <a:xfrm>
          <a:off x="7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-805751" y="805759"/>
        <a:ext cx="2227024" cy="615505"/>
      </dsp:txXfrm>
    </dsp:sp>
    <dsp:sp modelId="{BFB6BFC6-47CF-45C6-9BEF-D2438F30C22B}">
      <dsp:nvSpPr>
        <dsp:cNvPr id="0" name=""/>
        <dsp:cNvSpPr/>
      </dsp:nvSpPr>
      <dsp:spPr>
        <a:xfrm>
          <a:off x="615513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15513" y="0"/>
        <a:ext cx="2292759" cy="2715883"/>
      </dsp:txXfrm>
    </dsp:sp>
    <dsp:sp modelId="{72F4E500-AC25-4765-A781-2EB2A8347786}">
      <dsp:nvSpPr>
        <dsp:cNvPr id="0" name=""/>
        <dsp:cNvSpPr/>
      </dsp:nvSpPr>
      <dsp:spPr>
        <a:xfrm>
          <a:off x="3185958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2380199" y="805759"/>
        <a:ext cx="2227024" cy="615505"/>
      </dsp:txXfrm>
    </dsp:sp>
    <dsp:sp modelId="{C737AD1E-AA7C-40FA-B551-101D719EF6DF}">
      <dsp:nvSpPr>
        <dsp:cNvPr id="0" name=""/>
        <dsp:cNvSpPr/>
      </dsp:nvSpPr>
      <dsp:spPr>
        <a:xfrm rot="5400000">
          <a:off x="3001675" y="2098672"/>
          <a:ext cx="399340" cy="46162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7E7E8-5FFA-48D5-9F0E-36BFED19EC7D}">
      <dsp:nvSpPr>
        <dsp:cNvPr id="0" name=""/>
        <dsp:cNvSpPr/>
      </dsp:nvSpPr>
      <dsp:spPr>
        <a:xfrm>
          <a:off x="3801464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801464" y="0"/>
        <a:ext cx="2292759" cy="2715883"/>
      </dsp:txXfrm>
    </dsp:sp>
    <dsp:sp modelId="{8BFB05AE-6766-40C1-B549-8D0335CA76F7}">
      <dsp:nvSpPr>
        <dsp:cNvPr id="0" name=""/>
        <dsp:cNvSpPr/>
      </dsp:nvSpPr>
      <dsp:spPr>
        <a:xfrm>
          <a:off x="6371201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5565442" y="805759"/>
        <a:ext cx="2227024" cy="615505"/>
      </dsp:txXfrm>
    </dsp:sp>
    <dsp:sp modelId="{38CF5E7F-B9CB-4748-9DA3-A5DF62687570}">
      <dsp:nvSpPr>
        <dsp:cNvPr id="0" name=""/>
        <dsp:cNvSpPr/>
      </dsp:nvSpPr>
      <dsp:spPr>
        <a:xfrm rot="5400000">
          <a:off x="6186919" y="2098672"/>
          <a:ext cx="399340" cy="46162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506FE-FEFC-4AE1-823A-3CD02EED1757}">
      <dsp:nvSpPr>
        <dsp:cNvPr id="0" name=""/>
        <dsp:cNvSpPr/>
      </dsp:nvSpPr>
      <dsp:spPr>
        <a:xfrm>
          <a:off x="6986707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986707" y="0"/>
        <a:ext cx="2292759" cy="27158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FE5FA-B662-469E-B578-F78BE2D71064}">
      <dsp:nvSpPr>
        <dsp:cNvPr id="0" name=""/>
        <dsp:cNvSpPr/>
      </dsp:nvSpPr>
      <dsp:spPr>
        <a:xfrm>
          <a:off x="7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-805751" y="805759"/>
        <a:ext cx="2227024" cy="615505"/>
      </dsp:txXfrm>
    </dsp:sp>
    <dsp:sp modelId="{BFB6BFC6-47CF-45C6-9BEF-D2438F30C22B}">
      <dsp:nvSpPr>
        <dsp:cNvPr id="0" name=""/>
        <dsp:cNvSpPr/>
      </dsp:nvSpPr>
      <dsp:spPr>
        <a:xfrm>
          <a:off x="615513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15513" y="0"/>
        <a:ext cx="2292759" cy="2715883"/>
      </dsp:txXfrm>
    </dsp:sp>
    <dsp:sp modelId="{72F4E500-AC25-4765-A781-2EB2A8347786}">
      <dsp:nvSpPr>
        <dsp:cNvPr id="0" name=""/>
        <dsp:cNvSpPr/>
      </dsp:nvSpPr>
      <dsp:spPr>
        <a:xfrm>
          <a:off x="3185958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2380199" y="805759"/>
        <a:ext cx="2227024" cy="615505"/>
      </dsp:txXfrm>
    </dsp:sp>
    <dsp:sp modelId="{C737AD1E-AA7C-40FA-B551-101D719EF6DF}">
      <dsp:nvSpPr>
        <dsp:cNvPr id="0" name=""/>
        <dsp:cNvSpPr/>
      </dsp:nvSpPr>
      <dsp:spPr>
        <a:xfrm rot="5400000">
          <a:off x="3001675" y="2098672"/>
          <a:ext cx="399340" cy="46162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7E7E8-5FFA-48D5-9F0E-36BFED19EC7D}">
      <dsp:nvSpPr>
        <dsp:cNvPr id="0" name=""/>
        <dsp:cNvSpPr/>
      </dsp:nvSpPr>
      <dsp:spPr>
        <a:xfrm>
          <a:off x="3801464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801464" y="0"/>
        <a:ext cx="2292759" cy="2715883"/>
      </dsp:txXfrm>
    </dsp:sp>
    <dsp:sp modelId="{8BFB05AE-6766-40C1-B549-8D0335CA76F7}">
      <dsp:nvSpPr>
        <dsp:cNvPr id="0" name=""/>
        <dsp:cNvSpPr/>
      </dsp:nvSpPr>
      <dsp:spPr>
        <a:xfrm>
          <a:off x="6371201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5565442" y="805759"/>
        <a:ext cx="2227024" cy="615505"/>
      </dsp:txXfrm>
    </dsp:sp>
    <dsp:sp modelId="{38CF5E7F-B9CB-4748-9DA3-A5DF62687570}">
      <dsp:nvSpPr>
        <dsp:cNvPr id="0" name=""/>
        <dsp:cNvSpPr/>
      </dsp:nvSpPr>
      <dsp:spPr>
        <a:xfrm rot="5400000">
          <a:off x="6186919" y="2098672"/>
          <a:ext cx="399340" cy="46162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506FE-FEFC-4AE1-823A-3CD02EED1757}">
      <dsp:nvSpPr>
        <dsp:cNvPr id="0" name=""/>
        <dsp:cNvSpPr/>
      </dsp:nvSpPr>
      <dsp:spPr>
        <a:xfrm>
          <a:off x="6986707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986707" y="0"/>
        <a:ext cx="2292759" cy="27158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FE5FA-B662-469E-B578-F78BE2D71064}">
      <dsp:nvSpPr>
        <dsp:cNvPr id="0" name=""/>
        <dsp:cNvSpPr/>
      </dsp:nvSpPr>
      <dsp:spPr>
        <a:xfrm>
          <a:off x="7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-805751" y="805759"/>
        <a:ext cx="2227024" cy="615505"/>
      </dsp:txXfrm>
    </dsp:sp>
    <dsp:sp modelId="{BFB6BFC6-47CF-45C6-9BEF-D2438F30C22B}">
      <dsp:nvSpPr>
        <dsp:cNvPr id="0" name=""/>
        <dsp:cNvSpPr/>
      </dsp:nvSpPr>
      <dsp:spPr>
        <a:xfrm>
          <a:off x="615513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15513" y="0"/>
        <a:ext cx="2292759" cy="2715883"/>
      </dsp:txXfrm>
    </dsp:sp>
    <dsp:sp modelId="{72F4E500-AC25-4765-A781-2EB2A8347786}">
      <dsp:nvSpPr>
        <dsp:cNvPr id="0" name=""/>
        <dsp:cNvSpPr/>
      </dsp:nvSpPr>
      <dsp:spPr>
        <a:xfrm>
          <a:off x="3185958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2380199" y="805759"/>
        <a:ext cx="2227024" cy="615505"/>
      </dsp:txXfrm>
    </dsp:sp>
    <dsp:sp modelId="{C737AD1E-AA7C-40FA-B551-101D719EF6DF}">
      <dsp:nvSpPr>
        <dsp:cNvPr id="0" name=""/>
        <dsp:cNvSpPr/>
      </dsp:nvSpPr>
      <dsp:spPr>
        <a:xfrm rot="5400000">
          <a:off x="3001675" y="2098672"/>
          <a:ext cx="399340" cy="46162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7E7E8-5FFA-48D5-9F0E-36BFED19EC7D}">
      <dsp:nvSpPr>
        <dsp:cNvPr id="0" name=""/>
        <dsp:cNvSpPr/>
      </dsp:nvSpPr>
      <dsp:spPr>
        <a:xfrm>
          <a:off x="3801464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801464" y="0"/>
        <a:ext cx="2292759" cy="2715883"/>
      </dsp:txXfrm>
    </dsp:sp>
    <dsp:sp modelId="{8BFB05AE-6766-40C1-B549-8D0335CA76F7}">
      <dsp:nvSpPr>
        <dsp:cNvPr id="0" name=""/>
        <dsp:cNvSpPr/>
      </dsp:nvSpPr>
      <dsp:spPr>
        <a:xfrm>
          <a:off x="6371201" y="0"/>
          <a:ext cx="3077529" cy="27158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</a:p>
      </dsp:txBody>
      <dsp:txXfrm rot="16200000">
        <a:off x="5565442" y="805759"/>
        <a:ext cx="2227024" cy="615505"/>
      </dsp:txXfrm>
    </dsp:sp>
    <dsp:sp modelId="{38CF5E7F-B9CB-4748-9DA3-A5DF62687570}">
      <dsp:nvSpPr>
        <dsp:cNvPr id="0" name=""/>
        <dsp:cNvSpPr/>
      </dsp:nvSpPr>
      <dsp:spPr>
        <a:xfrm rot="5400000">
          <a:off x="6186919" y="2098672"/>
          <a:ext cx="399340" cy="46162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506FE-FEFC-4AE1-823A-3CD02EED1757}">
      <dsp:nvSpPr>
        <dsp:cNvPr id="0" name=""/>
        <dsp:cNvSpPr/>
      </dsp:nvSpPr>
      <dsp:spPr>
        <a:xfrm>
          <a:off x="6986707" y="0"/>
          <a:ext cx="2292759" cy="271588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986707" y="0"/>
        <a:ext cx="2292759" cy="27158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FE5FA-B662-469E-B578-F78BE2D71064}">
      <dsp:nvSpPr>
        <dsp:cNvPr id="0" name=""/>
        <dsp:cNvSpPr/>
      </dsp:nvSpPr>
      <dsp:spPr>
        <a:xfrm>
          <a:off x="5" y="40737"/>
          <a:ext cx="2195340" cy="263440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</a:t>
          </a:r>
        </a:p>
      </dsp:txBody>
      <dsp:txXfrm rot="16200000">
        <a:off x="-860568" y="901310"/>
        <a:ext cx="2160214" cy="439068"/>
      </dsp:txXfrm>
    </dsp:sp>
    <dsp:sp modelId="{BFB6BFC6-47CF-45C6-9BEF-D2438F30C22B}">
      <dsp:nvSpPr>
        <dsp:cNvPr id="0" name=""/>
        <dsp:cNvSpPr/>
      </dsp:nvSpPr>
      <dsp:spPr>
        <a:xfrm>
          <a:off x="439073" y="40737"/>
          <a:ext cx="1635528" cy="263440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39073" y="40737"/>
        <a:ext cx="1635528" cy="2634408"/>
      </dsp:txXfrm>
    </dsp:sp>
    <dsp:sp modelId="{72F4E500-AC25-4765-A781-2EB2A8347786}">
      <dsp:nvSpPr>
        <dsp:cNvPr id="0" name=""/>
        <dsp:cNvSpPr/>
      </dsp:nvSpPr>
      <dsp:spPr>
        <a:xfrm>
          <a:off x="2272687" y="40737"/>
          <a:ext cx="2195340" cy="263440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</a:t>
          </a:r>
        </a:p>
      </dsp:txBody>
      <dsp:txXfrm rot="16200000">
        <a:off x="1412113" y="901310"/>
        <a:ext cx="2160214" cy="439068"/>
      </dsp:txXfrm>
    </dsp:sp>
    <dsp:sp modelId="{C737AD1E-AA7C-40FA-B551-101D719EF6DF}">
      <dsp:nvSpPr>
        <dsp:cNvPr id="0" name=""/>
        <dsp:cNvSpPr/>
      </dsp:nvSpPr>
      <dsp:spPr>
        <a:xfrm rot="5400000">
          <a:off x="2090050" y="2134908"/>
          <a:ext cx="387226" cy="32930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7E7E8-5FFA-48D5-9F0E-36BFED19EC7D}">
      <dsp:nvSpPr>
        <dsp:cNvPr id="0" name=""/>
        <dsp:cNvSpPr/>
      </dsp:nvSpPr>
      <dsp:spPr>
        <a:xfrm>
          <a:off x="2711755" y="40737"/>
          <a:ext cx="1635528" cy="263440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711755" y="40737"/>
        <a:ext cx="1635528" cy="2634408"/>
      </dsp:txXfrm>
    </dsp:sp>
    <dsp:sp modelId="{8BFB05AE-6766-40C1-B549-8D0335CA76F7}">
      <dsp:nvSpPr>
        <dsp:cNvPr id="0" name=""/>
        <dsp:cNvSpPr/>
      </dsp:nvSpPr>
      <dsp:spPr>
        <a:xfrm>
          <a:off x="4544864" y="40737"/>
          <a:ext cx="2195340" cy="263440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</a:t>
          </a:r>
        </a:p>
      </dsp:txBody>
      <dsp:txXfrm rot="16200000">
        <a:off x="3684291" y="901310"/>
        <a:ext cx="2160214" cy="439068"/>
      </dsp:txXfrm>
    </dsp:sp>
    <dsp:sp modelId="{38CF5E7F-B9CB-4748-9DA3-A5DF62687570}">
      <dsp:nvSpPr>
        <dsp:cNvPr id="0" name=""/>
        <dsp:cNvSpPr/>
      </dsp:nvSpPr>
      <dsp:spPr>
        <a:xfrm rot="5400000">
          <a:off x="4362228" y="2134908"/>
          <a:ext cx="387226" cy="32930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506FE-FEFC-4AE1-823A-3CD02EED1757}">
      <dsp:nvSpPr>
        <dsp:cNvPr id="0" name=""/>
        <dsp:cNvSpPr/>
      </dsp:nvSpPr>
      <dsp:spPr>
        <a:xfrm>
          <a:off x="4983932" y="40737"/>
          <a:ext cx="1635528" cy="263440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983932" y="40737"/>
        <a:ext cx="1635528" cy="2634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FE5FA-B662-469E-B578-F78BE2D71064}">
      <dsp:nvSpPr>
        <dsp:cNvPr id="0" name=""/>
        <dsp:cNvSpPr/>
      </dsp:nvSpPr>
      <dsp:spPr>
        <a:xfrm>
          <a:off x="5" y="70517"/>
          <a:ext cx="2145706" cy="257484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 rot="16200000">
        <a:off x="-841111" y="911634"/>
        <a:ext cx="2111374" cy="429141"/>
      </dsp:txXfrm>
    </dsp:sp>
    <dsp:sp modelId="{BFB6BFC6-47CF-45C6-9BEF-D2438F30C22B}">
      <dsp:nvSpPr>
        <dsp:cNvPr id="0" name=""/>
        <dsp:cNvSpPr/>
      </dsp:nvSpPr>
      <dsp:spPr>
        <a:xfrm>
          <a:off x="429146" y="70517"/>
          <a:ext cx="1598551" cy="25748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29146" y="70517"/>
        <a:ext cx="1598551" cy="2574847"/>
      </dsp:txXfrm>
    </dsp:sp>
    <dsp:sp modelId="{72F4E500-AC25-4765-A781-2EB2A8347786}">
      <dsp:nvSpPr>
        <dsp:cNvPr id="0" name=""/>
        <dsp:cNvSpPr/>
      </dsp:nvSpPr>
      <dsp:spPr>
        <a:xfrm>
          <a:off x="2221304" y="70517"/>
          <a:ext cx="2145706" cy="257484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 rot="16200000">
        <a:off x="1380187" y="911634"/>
        <a:ext cx="2111374" cy="429141"/>
      </dsp:txXfrm>
    </dsp:sp>
    <dsp:sp modelId="{C737AD1E-AA7C-40FA-B551-101D719EF6DF}">
      <dsp:nvSpPr>
        <dsp:cNvPr id="0" name=""/>
        <dsp:cNvSpPr/>
      </dsp:nvSpPr>
      <dsp:spPr>
        <a:xfrm rot="5400000">
          <a:off x="2042828" y="2116970"/>
          <a:ext cx="378408" cy="3218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7E7E8-5FFA-48D5-9F0E-36BFED19EC7D}">
      <dsp:nvSpPr>
        <dsp:cNvPr id="0" name=""/>
        <dsp:cNvSpPr/>
      </dsp:nvSpPr>
      <dsp:spPr>
        <a:xfrm>
          <a:off x="2650445" y="70517"/>
          <a:ext cx="1598551" cy="25748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650445" y="70517"/>
        <a:ext cx="1598551" cy="2574847"/>
      </dsp:txXfrm>
    </dsp:sp>
    <dsp:sp modelId="{8BFB05AE-6766-40C1-B549-8D0335CA76F7}">
      <dsp:nvSpPr>
        <dsp:cNvPr id="0" name=""/>
        <dsp:cNvSpPr/>
      </dsp:nvSpPr>
      <dsp:spPr>
        <a:xfrm>
          <a:off x="4442110" y="70517"/>
          <a:ext cx="2145706" cy="257484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 rot="16200000">
        <a:off x="3600993" y="911634"/>
        <a:ext cx="2111374" cy="429141"/>
      </dsp:txXfrm>
    </dsp:sp>
    <dsp:sp modelId="{38CF5E7F-B9CB-4748-9DA3-A5DF62687570}">
      <dsp:nvSpPr>
        <dsp:cNvPr id="0" name=""/>
        <dsp:cNvSpPr/>
      </dsp:nvSpPr>
      <dsp:spPr>
        <a:xfrm rot="5400000">
          <a:off x="4263634" y="2116970"/>
          <a:ext cx="378408" cy="3218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506FE-FEFC-4AE1-823A-3CD02EED1757}">
      <dsp:nvSpPr>
        <dsp:cNvPr id="0" name=""/>
        <dsp:cNvSpPr/>
      </dsp:nvSpPr>
      <dsp:spPr>
        <a:xfrm>
          <a:off x="4871251" y="70517"/>
          <a:ext cx="1598551" cy="25748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871251" y="70517"/>
        <a:ext cx="1598551" cy="2574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8395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30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Pro </a:t>
            </a:r>
            <a:r>
              <a:rPr lang="en-US" dirty="0" err="1"/>
              <a:t>negativni</a:t>
            </a:r>
            <a:r>
              <a:rPr lang="en-US" dirty="0"/>
              <a:t> (</a:t>
            </a:r>
            <a:r>
              <a:rPr lang="en-US" dirty="0" err="1"/>
              <a:t>ruzne</a:t>
            </a:r>
            <a:r>
              <a:rPr lang="en-US" dirty="0"/>
              <a:t>)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mame</a:t>
            </a:r>
            <a:r>
              <a:rPr lang="en-US" dirty="0"/>
              <a:t> Y = 0</a:t>
            </a:r>
          </a:p>
          <a:p>
            <a:pPr marL="457200" indent="-457200">
              <a:buAutoNum type="arabicPeriod"/>
            </a:pPr>
            <a:r>
              <a:rPr lang="en-US" dirty="0" err="1"/>
              <a:t>Dosadime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A </a:t>
            </a:r>
            <a:r>
              <a:rPr lang="en-US" dirty="0" err="1"/>
              <a:t>vidime</a:t>
            </a:r>
            <a:r>
              <a:rPr lang="en-US" dirty="0"/>
              <a:t> ze </a:t>
            </a:r>
            <a:r>
              <a:rPr lang="en-US" dirty="0" err="1"/>
              <a:t>nam</a:t>
            </a:r>
            <a:r>
              <a:rPr lang="en-US" dirty="0"/>
              <a:t> to </a:t>
            </a:r>
            <a:r>
              <a:rPr lang="en-US" dirty="0" err="1"/>
              <a:t>vypne</a:t>
            </a:r>
            <a:r>
              <a:rPr lang="en-US" dirty="0"/>
              <a:t> </a:t>
            </a:r>
            <a:r>
              <a:rPr lang="en-US" dirty="0" err="1"/>
              <a:t>levou</a:t>
            </a:r>
            <a:r>
              <a:rPr lang="en-US" dirty="0"/>
              <a:t> cast </a:t>
            </a:r>
            <a:r>
              <a:rPr lang="en-US" dirty="0" err="1"/>
              <a:t>rovnice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Pokud</a:t>
            </a:r>
            <a:r>
              <a:rPr lang="en-US" dirty="0"/>
              <a:t> je D mensi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nastavena</a:t>
            </a:r>
            <a:r>
              <a:rPr lang="en-US" dirty="0"/>
              <a:t> </a:t>
            </a:r>
            <a:r>
              <a:rPr lang="en-US" dirty="0" err="1"/>
              <a:t>vzdalenost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opet</a:t>
            </a:r>
            <a:r>
              <a:rPr lang="en-US" dirty="0"/>
              <a:t> </a:t>
            </a:r>
            <a:r>
              <a:rPr lang="en-US" dirty="0" err="1"/>
              <a:t>vyjde</a:t>
            </a:r>
            <a:r>
              <a:rPr lang="en-US" dirty="0"/>
              <a:t> </a:t>
            </a:r>
            <a:r>
              <a:rPr lang="en-US" dirty="0" err="1"/>
              <a:t>vysoka</a:t>
            </a:r>
            <a:r>
              <a:rPr lang="en-US" dirty="0"/>
              <a:t> </a:t>
            </a:r>
            <a:r>
              <a:rPr lang="en-US" dirty="0" err="1"/>
              <a:t>hodnota</a:t>
            </a:r>
            <a:r>
              <a:rPr lang="en-US" dirty="0"/>
              <a:t>, </a:t>
            </a:r>
            <a:r>
              <a:rPr lang="en-US" dirty="0" err="1"/>
              <a:t>kterou</a:t>
            </a:r>
            <a:r>
              <a:rPr lang="en-US" dirty="0"/>
              <a:t> se sit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snazit</a:t>
            </a:r>
            <a:r>
              <a:rPr lang="en-US" dirty="0"/>
              <a:t> </a:t>
            </a:r>
            <a:r>
              <a:rPr lang="en-US" dirty="0" err="1"/>
              <a:t>zminimalizovat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Funkce</a:t>
            </a:r>
            <a:r>
              <a:rPr lang="en-US" dirty="0"/>
              <a:t> margin je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zamerit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to, at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vzdalenosti</a:t>
            </a:r>
            <a:r>
              <a:rPr lang="en-US" dirty="0"/>
              <a:t> </a:t>
            </a:r>
            <a:r>
              <a:rPr lang="en-US" dirty="0" err="1"/>
              <a:t>dostatecne</a:t>
            </a:r>
            <a:r>
              <a:rPr lang="en-US" dirty="0"/>
              <a:t> a </a:t>
            </a:r>
            <a:r>
              <a:rPr lang="en-US" dirty="0" err="1"/>
              <a:t>pokud</a:t>
            </a:r>
            <a:r>
              <a:rPr lang="en-US" dirty="0"/>
              <a:t> je </a:t>
            </a:r>
            <a:r>
              <a:rPr lang="en-US" dirty="0" err="1"/>
              <a:t>tato</a:t>
            </a:r>
            <a:r>
              <a:rPr lang="en-US" dirty="0"/>
              <a:t> </a:t>
            </a:r>
            <a:r>
              <a:rPr lang="en-US" dirty="0" err="1"/>
              <a:t>vzdalenost</a:t>
            </a:r>
            <a:r>
              <a:rPr lang="en-US" dirty="0"/>
              <a:t> </a:t>
            </a:r>
            <a:r>
              <a:rPr lang="en-US" dirty="0" err="1"/>
              <a:t>dostatecna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neni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ji dal </a:t>
            </a:r>
            <a:r>
              <a:rPr lang="en-US" dirty="0" err="1"/>
              <a:t>zvysovat</a:t>
            </a:r>
            <a:r>
              <a:rPr lang="en-US" dirty="0"/>
              <a:t>, </a:t>
            </a:r>
            <a:r>
              <a:rPr lang="en-US" dirty="0" err="1"/>
              <a:t>takze</a:t>
            </a:r>
            <a:r>
              <a:rPr lang="en-US" dirty="0"/>
              <a:t> se </a:t>
            </a:r>
            <a:r>
              <a:rPr lang="en-US" dirty="0" err="1"/>
              <a:t>trenink</a:t>
            </a:r>
            <a:r>
              <a:rPr lang="en-US" dirty="0"/>
              <a:t> </a:t>
            </a:r>
            <a:r>
              <a:rPr lang="en-US" dirty="0" err="1"/>
              <a:t>muze</a:t>
            </a:r>
            <a:r>
              <a:rPr lang="en-US" dirty="0"/>
              <a:t> </a:t>
            </a:r>
            <a:r>
              <a:rPr lang="en-US" dirty="0" err="1"/>
              <a:t>soustredit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vyreseni</a:t>
            </a:r>
            <a:r>
              <a:rPr lang="en-US" dirty="0"/>
              <a:t> problem s </a:t>
            </a:r>
            <a:r>
              <a:rPr lang="en-US" dirty="0" err="1"/>
              <a:t>problematictejsimi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, </a:t>
            </a:r>
            <a:r>
              <a:rPr lang="en-US" dirty="0" err="1"/>
              <a:t>kde</a:t>
            </a:r>
            <a:r>
              <a:rPr lang="en-US" dirty="0"/>
              <a:t> je ta </a:t>
            </a:r>
            <a:r>
              <a:rPr lang="en-US" dirty="0" err="1"/>
              <a:t>vzdalenost</a:t>
            </a:r>
            <a:r>
              <a:rPr lang="en-US" dirty="0"/>
              <a:t> </a:t>
            </a:r>
            <a:r>
              <a:rPr lang="en-US" dirty="0" err="1"/>
              <a:t>porad</a:t>
            </a:r>
            <a:r>
              <a:rPr lang="en-US" dirty="0"/>
              <a:t> mensi </a:t>
            </a:r>
            <a:r>
              <a:rPr lang="en-US" dirty="0" err="1"/>
              <a:t>nez</a:t>
            </a:r>
            <a:r>
              <a:rPr lang="en-US" dirty="0"/>
              <a:t> margin.</a:t>
            </a:r>
          </a:p>
        </p:txBody>
      </p:sp>
    </p:spTree>
    <p:extLst>
      <p:ext uri="{BB962C8B-B14F-4D97-AF65-F5344CB8AC3E}">
        <p14:creationId xmlns:p14="http://schemas.microsoft.com/office/powerpoint/2010/main" val="775783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Druhym</a:t>
            </a:r>
            <a:r>
              <a:rPr lang="en-US" dirty="0"/>
              <a:t> </a:t>
            </a:r>
            <a:r>
              <a:rPr lang="en-US" dirty="0" err="1"/>
              <a:t>typem</a:t>
            </a:r>
            <a:r>
              <a:rPr lang="en-US" dirty="0"/>
              <a:t> triplet loss je triplet loss (</a:t>
            </a:r>
            <a:r>
              <a:rPr lang="en-US" dirty="0" err="1"/>
              <a:t>mozna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vzpomnete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minulou</a:t>
            </a:r>
            <a:r>
              <a:rPr lang="en-US" dirty="0"/>
              <a:t> </a:t>
            </a:r>
            <a:r>
              <a:rPr lang="en-US" dirty="0" err="1"/>
              <a:t>prednasku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o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mluvil</a:t>
            </a:r>
            <a:r>
              <a:rPr lang="en-US" dirty="0"/>
              <a:t> </a:t>
            </a:r>
            <a:r>
              <a:rPr lang="en-US" dirty="0" err="1"/>
              <a:t>Radim</a:t>
            </a:r>
            <a:r>
              <a:rPr lang="en-US" dirty="0"/>
              <a:t>). Jak </a:t>
            </a:r>
            <a:r>
              <a:rPr lang="en-US" dirty="0" err="1"/>
              <a:t>funguje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Vytvorime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trojici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: anchor, positive – </a:t>
            </a:r>
            <a:r>
              <a:rPr lang="en-US" dirty="0" err="1"/>
              <a:t>jiny</a:t>
            </a:r>
            <a:r>
              <a:rPr lang="en-US" dirty="0"/>
              <a:t> </a:t>
            </a:r>
            <a:r>
              <a:rPr lang="en-US" dirty="0" err="1"/>
              <a:t>obrazek</a:t>
            </a:r>
            <a:r>
              <a:rPr lang="en-US" dirty="0"/>
              <a:t> </a:t>
            </a:r>
            <a:r>
              <a:rPr lang="en-US" dirty="0" err="1"/>
              <a:t>stejne</a:t>
            </a:r>
            <a:r>
              <a:rPr lang="en-US" dirty="0"/>
              <a:t> instance </a:t>
            </a:r>
            <a:r>
              <a:rPr lang="en-US" dirty="0" err="1"/>
              <a:t>jako</a:t>
            </a:r>
            <a:r>
              <a:rPr lang="en-US" dirty="0"/>
              <a:t> anchor, negative – </a:t>
            </a:r>
            <a:r>
              <a:rPr lang="en-US" dirty="0" err="1"/>
              <a:t>obrazek</a:t>
            </a:r>
            <a:r>
              <a:rPr lang="en-US" dirty="0"/>
              <a:t> </a:t>
            </a:r>
            <a:r>
              <a:rPr lang="en-US" dirty="0" err="1"/>
              <a:t>jine</a:t>
            </a:r>
            <a:r>
              <a:rPr lang="en-US" dirty="0"/>
              <a:t> instance </a:t>
            </a:r>
            <a:r>
              <a:rPr lang="en-US" dirty="0" err="1"/>
              <a:t>nez</a:t>
            </a:r>
            <a:r>
              <a:rPr lang="en-US" dirty="0"/>
              <a:t> anchor</a:t>
            </a:r>
          </a:p>
          <a:p>
            <a:pPr marL="457200" indent="-457200">
              <a:buAutoNum type="arabicPeriod"/>
            </a:pPr>
            <a:r>
              <a:rPr lang="en-US" dirty="0" err="1"/>
              <a:t>Cilem</a:t>
            </a:r>
            <a:r>
              <a:rPr lang="en-US" dirty="0"/>
              <a:t> </a:t>
            </a:r>
            <a:r>
              <a:rPr lang="en-US" dirty="0" err="1"/>
              <a:t>treninku</a:t>
            </a:r>
            <a:r>
              <a:rPr lang="en-US" dirty="0"/>
              <a:t> site je </a:t>
            </a:r>
            <a:r>
              <a:rPr lang="en-US" dirty="0" err="1"/>
              <a:t>naucit</a:t>
            </a:r>
            <a:r>
              <a:rPr lang="en-US" dirty="0"/>
              <a:t> se aby </a:t>
            </a:r>
            <a:r>
              <a:rPr lang="en-US" dirty="0" err="1"/>
              <a:t>vzdalenost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anchor a positive </a:t>
            </a:r>
            <a:r>
              <a:rPr lang="en-US" dirty="0" err="1"/>
              <a:t>byla</a:t>
            </a:r>
            <a:r>
              <a:rPr lang="en-US" dirty="0"/>
              <a:t> mala, respective aby </a:t>
            </a:r>
            <a:r>
              <a:rPr lang="en-US" dirty="0" err="1"/>
              <a:t>byla</a:t>
            </a:r>
            <a:r>
              <a:rPr lang="en-US" dirty="0"/>
              <a:t> mensi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anchor a negative </a:t>
            </a:r>
            <a:r>
              <a:rPr lang="en-US" dirty="0" err="1"/>
              <a:t>obrazkem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Zaroven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zahrnout</a:t>
            </a:r>
            <a:r>
              <a:rPr lang="en-US" dirty="0"/>
              <a:t> margin, ten je tam proto, aby se sit </a:t>
            </a:r>
            <a:r>
              <a:rPr lang="en-US" dirty="0" err="1"/>
              <a:t>nenaucila</a:t>
            </a:r>
            <a:r>
              <a:rPr lang="en-US" dirty="0"/>
              <a:t>, ze ji </a:t>
            </a:r>
            <a:r>
              <a:rPr lang="en-US" dirty="0" err="1"/>
              <a:t>staci</a:t>
            </a:r>
            <a:r>
              <a:rPr lang="en-US" dirty="0"/>
              <a:t> </a:t>
            </a:r>
            <a:r>
              <a:rPr lang="en-US" dirty="0" err="1"/>
              <a:t>vzdycky</a:t>
            </a:r>
            <a:r>
              <a:rPr lang="en-US" dirty="0"/>
              <a:t> </a:t>
            </a:r>
            <a:r>
              <a:rPr lang="en-US" dirty="0" err="1"/>
              <a:t>outputnout</a:t>
            </a:r>
            <a:r>
              <a:rPr lang="en-US" dirty="0"/>
              <a:t>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nuly</a:t>
            </a:r>
            <a:r>
              <a:rPr lang="en-US" dirty="0"/>
              <a:t> a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splni</a:t>
            </a:r>
            <a:r>
              <a:rPr lang="en-US" dirty="0"/>
              <a:t> </a:t>
            </a:r>
            <a:r>
              <a:rPr lang="en-US" dirty="0" err="1"/>
              <a:t>podminky</a:t>
            </a:r>
            <a:r>
              <a:rPr lang="en-US" dirty="0"/>
              <a:t>. Anchor </a:t>
            </a:r>
            <a:r>
              <a:rPr lang="en-US" dirty="0" err="1"/>
              <a:t>opet</a:t>
            </a:r>
            <a:r>
              <a:rPr lang="en-US" dirty="0"/>
              <a:t> </a:t>
            </a:r>
            <a:r>
              <a:rPr lang="en-US" dirty="0" err="1"/>
              <a:t>definuje</a:t>
            </a:r>
            <a:r>
              <a:rPr lang="en-US" dirty="0"/>
              <a:t> </a:t>
            </a:r>
            <a:r>
              <a:rPr lang="en-US" dirty="0" err="1"/>
              <a:t>minimalni</a:t>
            </a:r>
            <a:r>
              <a:rPr lang="en-US" dirty="0"/>
              <a:t> </a:t>
            </a:r>
            <a:r>
              <a:rPr lang="en-US" dirty="0" err="1"/>
              <a:t>vzdalenost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dvojicemi</a:t>
            </a:r>
            <a:r>
              <a:rPr lang="en-US" dirty="0"/>
              <a:t>.</a:t>
            </a:r>
          </a:p>
          <a:p>
            <a:pPr marL="457200" indent="-457200">
              <a:buAutoNum type="arabicPeriod"/>
            </a:pPr>
            <a:r>
              <a:rPr lang="en-US" dirty="0" err="1"/>
              <a:t>Pokud</a:t>
            </a:r>
            <a:r>
              <a:rPr lang="en-US" dirty="0"/>
              <a:t> to </a:t>
            </a:r>
            <a:r>
              <a:rPr lang="en-US" dirty="0" err="1"/>
              <a:t>prepiseme</a:t>
            </a:r>
            <a:r>
              <a:rPr lang="en-US" dirty="0"/>
              <a:t> do </a:t>
            </a:r>
            <a:r>
              <a:rPr lang="en-US" dirty="0" err="1"/>
              <a:t>tvaru</a:t>
            </a:r>
            <a:r>
              <a:rPr lang="en-US" dirty="0"/>
              <a:t> loss </a:t>
            </a:r>
            <a:r>
              <a:rPr lang="en-US" dirty="0" err="1"/>
              <a:t>funkce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dostaneme</a:t>
            </a:r>
            <a:r>
              <a:rPr lang="en-US" dirty="0"/>
              <a:t> toto – </a:t>
            </a:r>
            <a:r>
              <a:rPr lang="en-US" dirty="0" err="1"/>
              <a:t>snazime</a:t>
            </a:r>
            <a:r>
              <a:rPr lang="en-US" dirty="0"/>
              <a:t> se sit </a:t>
            </a:r>
            <a:r>
              <a:rPr lang="en-US" dirty="0" err="1"/>
              <a:t>naucit</a:t>
            </a:r>
            <a:r>
              <a:rPr lang="en-US" dirty="0"/>
              <a:t> </a:t>
            </a:r>
            <a:r>
              <a:rPr lang="en-US" dirty="0" err="1"/>
              <a:t>rozdil</a:t>
            </a:r>
            <a:r>
              <a:rPr lang="en-US" dirty="0"/>
              <a:t> </a:t>
            </a:r>
            <a:r>
              <a:rPr lang="en-US" dirty="0" err="1"/>
              <a:t>vzdalenosti</a:t>
            </a:r>
            <a:r>
              <a:rPr lang="en-US" dirty="0"/>
              <a:t> anchor-positive a anchor-negative </a:t>
            </a:r>
            <a:r>
              <a:rPr lang="en-US" dirty="0" err="1"/>
              <a:t>byt</a:t>
            </a:r>
            <a:r>
              <a:rPr lang="en-US" dirty="0"/>
              <a:t> </a:t>
            </a:r>
            <a:r>
              <a:rPr lang="en-US" dirty="0" err="1"/>
              <a:t>alespon</a:t>
            </a:r>
            <a:r>
              <a:rPr lang="en-US" dirty="0"/>
              <a:t> o </a:t>
            </a:r>
            <a:r>
              <a:rPr lang="en-US" dirty="0" err="1"/>
              <a:t>velikosti</a:t>
            </a:r>
            <a:r>
              <a:rPr lang="en-US" dirty="0"/>
              <a:t> margin. </a:t>
            </a:r>
            <a:r>
              <a:rPr lang="en-US" dirty="0" err="1"/>
              <a:t>Pokud</a:t>
            </a:r>
            <a:r>
              <a:rPr lang="en-US" dirty="0"/>
              <a:t> je </a:t>
            </a:r>
            <a:r>
              <a:rPr lang="en-US" dirty="0" err="1"/>
              <a:t>vetsi</a:t>
            </a:r>
            <a:r>
              <a:rPr lang="en-US" dirty="0"/>
              <a:t> </a:t>
            </a:r>
            <a:r>
              <a:rPr lang="en-US" dirty="0" err="1"/>
              <a:t>nez</a:t>
            </a:r>
            <a:r>
              <a:rPr lang="en-US" dirty="0"/>
              <a:t> margin </a:t>
            </a:r>
            <a:r>
              <a:rPr lang="en-US" dirty="0" err="1"/>
              <a:t>tak</a:t>
            </a:r>
            <a:r>
              <a:rPr lang="en-US" dirty="0"/>
              <a:t> loss </a:t>
            </a:r>
            <a:r>
              <a:rPr lang="en-US" dirty="0" err="1"/>
              <a:t>funkce</a:t>
            </a:r>
            <a:r>
              <a:rPr lang="en-US" dirty="0"/>
              <a:t> </a:t>
            </a:r>
            <a:r>
              <a:rPr lang="en-US" dirty="0" err="1"/>
              <a:t>vrati</a:t>
            </a:r>
            <a:r>
              <a:rPr lang="en-US" dirty="0"/>
              <a:t> </a:t>
            </a:r>
            <a:r>
              <a:rPr lang="en-US" dirty="0" err="1"/>
              <a:t>nulu</a:t>
            </a:r>
            <a:r>
              <a:rPr lang="en-US" dirty="0"/>
              <a:t> a </a:t>
            </a:r>
            <a:r>
              <a:rPr lang="en-US" dirty="0" err="1"/>
              <a:t>muze</a:t>
            </a:r>
            <a:r>
              <a:rPr lang="en-US" dirty="0"/>
              <a:t> se </a:t>
            </a:r>
            <a:r>
              <a:rPr lang="en-US" dirty="0" err="1"/>
              <a:t>soustredit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vic</a:t>
            </a:r>
            <a:r>
              <a:rPr lang="en-US" dirty="0"/>
              <a:t> </a:t>
            </a:r>
            <a:r>
              <a:rPr lang="en-US" dirty="0" err="1"/>
              <a:t>problematicke</a:t>
            </a:r>
            <a:r>
              <a:rPr lang="en-US" dirty="0"/>
              <a:t> </a:t>
            </a:r>
            <a:r>
              <a:rPr lang="en-US" dirty="0" err="1"/>
              <a:t>vzorky</a:t>
            </a:r>
            <a:r>
              <a:rPr lang="en-US" dirty="0"/>
              <a:t> v </a:t>
            </a:r>
            <a:r>
              <a:rPr lang="en-US" dirty="0" err="1"/>
              <a:t>batchi</a:t>
            </a:r>
            <a:r>
              <a:rPr lang="en-US" dirty="0"/>
              <a:t>, </a:t>
            </a:r>
            <a:r>
              <a:rPr lang="en-US" dirty="0" err="1"/>
              <a:t>protoze</a:t>
            </a:r>
            <a:r>
              <a:rPr lang="en-US" dirty="0"/>
              <a:t> je </a:t>
            </a:r>
            <a:r>
              <a:rPr lang="en-US" dirty="0" err="1"/>
              <a:t>rozdil</a:t>
            </a:r>
            <a:r>
              <a:rPr lang="en-US" dirty="0"/>
              <a:t> </a:t>
            </a:r>
            <a:r>
              <a:rPr lang="en-US" dirty="0" err="1"/>
              <a:t>brany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good enough.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Jak </a:t>
            </a:r>
            <a:r>
              <a:rPr lang="en-US" dirty="0" err="1"/>
              <a:t>vidime</a:t>
            </a:r>
            <a:r>
              <a:rPr lang="en-US" dirty="0"/>
              <a:t>  z </a:t>
            </a:r>
            <a:r>
              <a:rPr lang="en-US" dirty="0" err="1"/>
              <a:t>tohoto</a:t>
            </a:r>
            <a:r>
              <a:rPr lang="en-US" dirty="0"/>
              <a:t> </a:t>
            </a:r>
            <a:r>
              <a:rPr lang="en-US" dirty="0" err="1"/>
              <a:t>prikladu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trenovani</a:t>
            </a:r>
            <a:r>
              <a:rPr lang="en-US" dirty="0"/>
              <a:t> </a:t>
            </a:r>
            <a:r>
              <a:rPr lang="en-US" dirty="0" err="1"/>
              <a:t>musime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vice </a:t>
            </a:r>
            <a:r>
              <a:rPr lang="en-US" dirty="0" err="1"/>
              <a:t>stejnych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same </a:t>
            </a:r>
            <a:r>
              <a:rPr lang="en-US" dirty="0" err="1"/>
              <a:t>kocky</a:t>
            </a:r>
            <a:r>
              <a:rPr lang="en-US" dirty="0"/>
              <a:t>, </a:t>
            </a:r>
            <a:r>
              <a:rPr lang="en-US" dirty="0" err="1"/>
              <a:t>abychom</a:t>
            </a:r>
            <a:r>
              <a:rPr lang="en-US" dirty="0"/>
              <a:t> </a:t>
            </a:r>
            <a:r>
              <a:rPr lang="en-US" dirty="0" err="1"/>
              <a:t>byli</a:t>
            </a:r>
            <a:r>
              <a:rPr lang="en-US" dirty="0"/>
              <a:t> </a:t>
            </a:r>
            <a:r>
              <a:rPr lang="en-US" dirty="0" err="1"/>
              <a:t>schopni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dohromady</a:t>
            </a:r>
            <a:r>
              <a:rPr lang="en-US" dirty="0"/>
              <a:t> anchor a positive </a:t>
            </a:r>
            <a:r>
              <a:rPr lang="en-US" dirty="0" err="1"/>
              <a:t>obrazek</a:t>
            </a:r>
            <a:r>
              <a:rPr lang="en-US" dirty="0"/>
              <a:t>.</a:t>
            </a:r>
          </a:p>
          <a:p>
            <a:pPr marL="0" lvl="1" indent="0">
              <a:buNone/>
            </a:pPr>
            <a:r>
              <a:rPr lang="en-US" dirty="0" err="1"/>
              <a:t>Jednim</a:t>
            </a:r>
            <a:r>
              <a:rPr lang="en-US" dirty="0"/>
              <a:t> z </a:t>
            </a:r>
            <a:r>
              <a:rPr lang="en-US" dirty="0" err="1"/>
              <a:t>doporuceni</a:t>
            </a:r>
            <a:r>
              <a:rPr lang="en-US" dirty="0"/>
              <a:t>, o kterem </a:t>
            </a:r>
            <a:r>
              <a:rPr lang="en-US" dirty="0" err="1"/>
              <a:t>pisi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studii</a:t>
            </a:r>
            <a:r>
              <a:rPr lang="en-US" dirty="0"/>
              <a:t> </a:t>
            </a:r>
            <a:r>
              <a:rPr lang="en-US" dirty="0" err="1"/>
              <a:t>Facenetu</a:t>
            </a:r>
            <a:r>
              <a:rPr lang="en-US" dirty="0"/>
              <a:t> je, ze pro </a:t>
            </a:r>
            <a:r>
              <a:rPr lang="en-US" dirty="0" err="1"/>
              <a:t>spoustu</a:t>
            </a:r>
            <a:r>
              <a:rPr lang="en-US" dirty="0"/>
              <a:t>  </a:t>
            </a:r>
            <a:r>
              <a:rPr lang="en-US" dirty="0" err="1"/>
              <a:t>trojic</a:t>
            </a:r>
            <a:r>
              <a:rPr lang="en-US" dirty="0"/>
              <a:t>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jednoduche</a:t>
            </a:r>
            <a:r>
              <a:rPr lang="en-US" dirty="0"/>
              <a:t> </a:t>
            </a:r>
            <a:r>
              <a:rPr lang="en-US" dirty="0" err="1"/>
              <a:t>rozlisit</a:t>
            </a:r>
            <a:r>
              <a:rPr lang="en-US" dirty="0"/>
              <a:t>, proto je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vybirat</a:t>
            </a:r>
            <a:r>
              <a:rPr lang="en-US" dirty="0"/>
              <a:t> pro sit </a:t>
            </a:r>
            <a:r>
              <a:rPr lang="en-US" dirty="0" err="1"/>
              <a:t>trojice</a:t>
            </a:r>
            <a:r>
              <a:rPr lang="en-US" dirty="0"/>
              <a:t>, u </a:t>
            </a:r>
            <a:r>
              <a:rPr lang="en-US" dirty="0" err="1"/>
              <a:t>kterych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neni</a:t>
            </a:r>
            <a:r>
              <a:rPr lang="en-US" dirty="0"/>
              <a:t> </a:t>
            </a:r>
            <a:r>
              <a:rPr lang="en-US" dirty="0" err="1"/>
              <a:t>prilis</a:t>
            </a:r>
            <a:r>
              <a:rPr lang="en-US" dirty="0"/>
              <a:t> </a:t>
            </a:r>
            <a:r>
              <a:rPr lang="en-US" dirty="0" err="1"/>
              <a:t>jista</a:t>
            </a:r>
            <a:r>
              <a:rPr lang="en-US" dirty="0"/>
              <a:t> </a:t>
            </a:r>
            <a:r>
              <a:rPr lang="en-US" dirty="0" err="1"/>
              <a:t>vysledkem</a:t>
            </a:r>
            <a:r>
              <a:rPr lang="en-US" dirty="0"/>
              <a:t>. To se da </a:t>
            </a:r>
            <a:r>
              <a:rPr lang="en-US" dirty="0" err="1"/>
              <a:t>delat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behem</a:t>
            </a:r>
            <a:r>
              <a:rPr lang="en-US" dirty="0"/>
              <a:t> </a:t>
            </a:r>
            <a:r>
              <a:rPr lang="en-US" dirty="0" err="1"/>
              <a:t>treninku</a:t>
            </a:r>
            <a:r>
              <a:rPr lang="en-US" dirty="0"/>
              <a:t>, </a:t>
            </a:r>
            <a:r>
              <a:rPr lang="en-US" dirty="0" err="1"/>
              <a:t>podle</a:t>
            </a:r>
            <a:r>
              <a:rPr lang="en-US" dirty="0"/>
              <a:t> </a:t>
            </a:r>
            <a:r>
              <a:rPr lang="en-US" dirty="0" err="1"/>
              <a:t>predikci</a:t>
            </a:r>
            <a:r>
              <a:rPr lang="en-US" dirty="0"/>
              <a:t> </a:t>
            </a:r>
            <a:r>
              <a:rPr lang="en-US" dirty="0" err="1"/>
              <a:t>aktualne</a:t>
            </a:r>
            <a:r>
              <a:rPr lang="en-US" dirty="0"/>
              <a:t> </a:t>
            </a:r>
            <a:r>
              <a:rPr lang="en-US" dirty="0" err="1"/>
              <a:t>naucene</a:t>
            </a:r>
            <a:r>
              <a:rPr lang="en-US" dirty="0"/>
              <a:t> site a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naucene</a:t>
            </a:r>
            <a:r>
              <a:rPr lang="en-US" dirty="0"/>
              <a:t> </a:t>
            </a:r>
            <a:r>
              <a:rPr lang="en-US" dirty="0" err="1"/>
              <a:t>siti</a:t>
            </a:r>
            <a:r>
              <a:rPr lang="en-US" dirty="0"/>
              <a:t> </a:t>
            </a:r>
            <a:r>
              <a:rPr lang="en-US" dirty="0" err="1"/>
              <a:t>pres</a:t>
            </a:r>
            <a:r>
              <a:rPr lang="en-US" dirty="0"/>
              <a:t> fine tuning.</a:t>
            </a:r>
          </a:p>
        </p:txBody>
      </p:sp>
    </p:spTree>
    <p:extLst>
      <p:ext uri="{BB962C8B-B14F-4D97-AF65-F5344CB8AC3E}">
        <p14:creationId xmlns:p14="http://schemas.microsoft.com/office/powerpoint/2010/main" val="3284966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Posednim</a:t>
            </a:r>
            <a:r>
              <a:rPr lang="en-US" dirty="0"/>
              <a:t> </a:t>
            </a:r>
            <a:r>
              <a:rPr lang="en-US" dirty="0" err="1"/>
              <a:t>zpusobem</a:t>
            </a:r>
            <a:r>
              <a:rPr lang="en-US" dirty="0"/>
              <a:t> je </a:t>
            </a:r>
            <a:r>
              <a:rPr lang="en-US" dirty="0" err="1"/>
              <a:t>pouziti</a:t>
            </a:r>
            <a:r>
              <a:rPr lang="en-US" dirty="0"/>
              <a:t> </a:t>
            </a:r>
            <a:r>
              <a:rPr lang="en-US" dirty="0" err="1"/>
              <a:t>binarni</a:t>
            </a:r>
            <a:r>
              <a:rPr lang="en-US" dirty="0"/>
              <a:t> </a:t>
            </a:r>
            <a:r>
              <a:rPr lang="en-US" dirty="0" err="1"/>
              <a:t>klasifikace</a:t>
            </a:r>
            <a:r>
              <a:rPr lang="en-US" dirty="0"/>
              <a:t>:</a:t>
            </a:r>
          </a:p>
          <a:p>
            <a:pPr marL="457200" indent="-457200">
              <a:buAutoNum type="arabicPeriod"/>
            </a:pP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opet</a:t>
            </a:r>
            <a:r>
              <a:rPr lang="en-US" dirty="0"/>
              <a:t> </a:t>
            </a:r>
            <a:r>
              <a:rPr lang="en-US" dirty="0" err="1"/>
              <a:t>pouzijeme</a:t>
            </a:r>
            <a:r>
              <a:rPr lang="en-US" dirty="0"/>
              <a:t> </a:t>
            </a:r>
            <a:r>
              <a:rPr lang="en-US" dirty="0" err="1"/>
              <a:t>siamskou</a:t>
            </a:r>
            <a:r>
              <a:rPr lang="en-US" dirty="0"/>
              <a:t> sit pro </a:t>
            </a:r>
            <a:r>
              <a:rPr lang="en-US" dirty="0" err="1"/>
              <a:t>predikci</a:t>
            </a:r>
            <a:r>
              <a:rPr lang="en-US" dirty="0"/>
              <a:t> feature </a:t>
            </a:r>
            <a:r>
              <a:rPr lang="en-US" dirty="0" err="1"/>
              <a:t>vektoru</a:t>
            </a:r>
            <a:r>
              <a:rPr lang="en-US" dirty="0"/>
              <a:t> – </a:t>
            </a:r>
            <a:r>
              <a:rPr lang="en-US" dirty="0" err="1"/>
              <a:t>napriklad</a:t>
            </a:r>
            <a:r>
              <a:rPr lang="en-US" dirty="0"/>
              <a:t> </a:t>
            </a:r>
            <a:r>
              <a:rPr lang="en-US" dirty="0" err="1"/>
              <a:t>muze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vystupu</a:t>
            </a:r>
            <a:r>
              <a:rPr lang="en-US" dirty="0"/>
              <a:t> 256 feature</a:t>
            </a:r>
          </a:p>
          <a:p>
            <a:pPr marL="457200" indent="-457200">
              <a:buAutoNum type="arabicPeriod"/>
            </a:pPr>
            <a:r>
              <a:rPr lang="en-US" dirty="0"/>
              <a:t>A </a:t>
            </a:r>
            <a:r>
              <a:rPr lang="en-US" dirty="0" err="1"/>
              <a:t>tyto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hodnoty</a:t>
            </a:r>
            <a:r>
              <a:rPr lang="en-US" dirty="0"/>
              <a:t> </a:t>
            </a:r>
            <a:r>
              <a:rPr lang="en-US" dirty="0" err="1"/>
              <a:t>posleme</a:t>
            </a:r>
            <a:r>
              <a:rPr lang="en-US" dirty="0"/>
              <a:t> do </a:t>
            </a:r>
            <a:r>
              <a:rPr lang="en-US" dirty="0" err="1"/>
              <a:t>klasifikacni</a:t>
            </a:r>
            <a:r>
              <a:rPr lang="en-US" dirty="0"/>
              <a:t> </a:t>
            </a:r>
            <a:r>
              <a:rPr lang="en-US" dirty="0" err="1"/>
              <a:t>casti</a:t>
            </a:r>
            <a:r>
              <a:rPr lang="en-US" dirty="0"/>
              <a:t>, </a:t>
            </a:r>
            <a:r>
              <a:rPr lang="en-US" dirty="0" err="1"/>
              <a:t>ktera</a:t>
            </a:r>
            <a:r>
              <a:rPr lang="en-US" dirty="0"/>
              <a:t> je od </a:t>
            </a:r>
            <a:r>
              <a:rPr lang="en-US" dirty="0" err="1"/>
              <a:t>sebe</a:t>
            </a:r>
            <a:r>
              <a:rPr lang="en-US" dirty="0"/>
              <a:t> </a:t>
            </a:r>
            <a:r>
              <a:rPr lang="en-US" dirty="0" err="1"/>
              <a:t>odecte</a:t>
            </a:r>
            <a:r>
              <a:rPr lang="en-US" dirty="0"/>
              <a:t> a </a:t>
            </a:r>
            <a:r>
              <a:rPr lang="en-US" dirty="0" err="1"/>
              <a:t>vysledek</a:t>
            </a:r>
            <a:r>
              <a:rPr lang="en-US" dirty="0"/>
              <a:t> </a:t>
            </a:r>
            <a:r>
              <a:rPr lang="en-US" dirty="0" err="1"/>
              <a:t>preda</a:t>
            </a:r>
            <a:r>
              <a:rPr lang="en-US" dirty="0"/>
              <a:t> do </a:t>
            </a:r>
            <a:r>
              <a:rPr lang="en-US" dirty="0" err="1"/>
              <a:t>jednotky</a:t>
            </a:r>
            <a:r>
              <a:rPr lang="en-US" dirty="0"/>
              <a:t> pro </a:t>
            </a:r>
            <a:r>
              <a:rPr lang="en-US" dirty="0" err="1"/>
              <a:t>binarni</a:t>
            </a:r>
            <a:r>
              <a:rPr lang="en-US" dirty="0"/>
              <a:t> </a:t>
            </a:r>
            <a:r>
              <a:rPr lang="en-US" dirty="0" err="1"/>
              <a:t>klasifikaci</a:t>
            </a:r>
            <a:r>
              <a:rPr lang="en-US" dirty="0"/>
              <a:t>,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klasifikujeme</a:t>
            </a:r>
            <a:r>
              <a:rPr lang="en-US" dirty="0"/>
              <a:t> </a:t>
            </a:r>
            <a:r>
              <a:rPr lang="en-US" dirty="0" err="1"/>
              <a:t>pomoci</a:t>
            </a:r>
            <a:r>
              <a:rPr lang="en-US" dirty="0"/>
              <a:t> </a:t>
            </a:r>
            <a:r>
              <a:rPr lang="en-US" dirty="0" err="1"/>
              <a:t>funkce</a:t>
            </a:r>
            <a:r>
              <a:rPr lang="en-US" dirty="0"/>
              <a:t> Sigmoid, </a:t>
            </a:r>
            <a:r>
              <a:rPr lang="en-US" dirty="0" err="1"/>
              <a:t>zda</a:t>
            </a:r>
            <a:r>
              <a:rPr lang="en-US" dirty="0"/>
              <a:t> </a:t>
            </a:r>
            <a:r>
              <a:rPr lang="en-US" dirty="0" err="1"/>
              <a:t>jde</a:t>
            </a:r>
            <a:r>
              <a:rPr lang="en-US" dirty="0"/>
              <a:t> o </a:t>
            </a:r>
            <a:r>
              <a:rPr lang="en-US" dirty="0" err="1"/>
              <a:t>obrazky</a:t>
            </a:r>
            <a:r>
              <a:rPr lang="en-US" dirty="0"/>
              <a:t> </a:t>
            </a:r>
            <a:r>
              <a:rPr lang="en-US" dirty="0" err="1"/>
              <a:t>stejne</a:t>
            </a:r>
            <a:r>
              <a:rPr lang="en-US" dirty="0"/>
              <a:t> instance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Opet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muzeme</a:t>
            </a:r>
            <a:r>
              <a:rPr lang="en-US" dirty="0"/>
              <a:t> feature </a:t>
            </a:r>
            <a:r>
              <a:rPr lang="en-US" dirty="0" err="1"/>
              <a:t>extractorama</a:t>
            </a:r>
            <a:r>
              <a:rPr lang="en-US" dirty="0"/>
              <a:t> </a:t>
            </a:r>
            <a:r>
              <a:rPr lang="en-US" dirty="0" err="1"/>
              <a:t>predpocitat</a:t>
            </a:r>
            <a:r>
              <a:rPr lang="en-US" dirty="0"/>
              <a:t> feature </a:t>
            </a:r>
            <a:r>
              <a:rPr lang="en-US" dirty="0" err="1"/>
              <a:t>vektory</a:t>
            </a:r>
            <a:r>
              <a:rPr lang="en-US" dirty="0"/>
              <a:t> a </a:t>
            </a:r>
            <a:r>
              <a:rPr lang="en-US" dirty="0" err="1"/>
              <a:t>predikci</a:t>
            </a:r>
            <a:r>
              <a:rPr lang="en-US" dirty="0"/>
              <a:t> feature </a:t>
            </a:r>
            <a:r>
              <a:rPr lang="en-US" dirty="0" err="1"/>
              <a:t>vektoru</a:t>
            </a:r>
            <a:r>
              <a:rPr lang="en-US" dirty="0"/>
              <a:t> </a:t>
            </a:r>
            <a:r>
              <a:rPr lang="en-US" dirty="0" err="1"/>
              <a:t>pak</a:t>
            </a:r>
            <a:r>
              <a:rPr lang="en-US" dirty="0"/>
              <a:t> </a:t>
            </a:r>
            <a:r>
              <a:rPr lang="en-US" dirty="0" err="1"/>
              <a:t>delat</a:t>
            </a:r>
            <a:r>
              <a:rPr lang="en-US" dirty="0"/>
              <a:t>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s </a:t>
            </a:r>
            <a:r>
              <a:rPr lang="en-US" dirty="0" err="1"/>
              <a:t>tim</a:t>
            </a:r>
            <a:r>
              <a:rPr lang="en-US" dirty="0"/>
              <a:t>, ze </a:t>
            </a:r>
            <a:r>
              <a:rPr lang="en-US" dirty="0" err="1"/>
              <a:t>pak</a:t>
            </a:r>
            <a:r>
              <a:rPr lang="en-US" dirty="0"/>
              <a:t> </a:t>
            </a:r>
            <a:r>
              <a:rPr lang="en-US" dirty="0" err="1"/>
              <a:t>muzeme</a:t>
            </a:r>
            <a:r>
              <a:rPr lang="en-US" dirty="0"/>
              <a:t> </a:t>
            </a:r>
            <a:r>
              <a:rPr lang="en-US" dirty="0" err="1"/>
              <a:t>predikovat</a:t>
            </a:r>
            <a:r>
              <a:rPr lang="en-US" dirty="0"/>
              <a:t>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poustenim</a:t>
            </a:r>
            <a:r>
              <a:rPr lang="en-US" dirty="0"/>
              <a:t> </a:t>
            </a:r>
            <a:r>
              <a:rPr lang="en-US" dirty="0" err="1"/>
              <a:t>binarniho</a:t>
            </a:r>
            <a:r>
              <a:rPr lang="en-US" dirty="0"/>
              <a:t> </a:t>
            </a:r>
            <a:r>
              <a:rPr lang="en-US" dirty="0" err="1"/>
              <a:t>klasifikatoru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ruznymi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382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Zatim</a:t>
            </a:r>
            <a:r>
              <a:rPr lang="en-US" dirty="0"/>
              <a:t> </a:t>
            </a:r>
            <a:r>
              <a:rPr lang="en-US" dirty="0" err="1"/>
              <a:t>jsme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probirali</a:t>
            </a:r>
            <a:r>
              <a:rPr lang="en-US" dirty="0"/>
              <a:t> </a:t>
            </a:r>
            <a:r>
              <a:rPr lang="en-US" dirty="0" err="1"/>
              <a:t>tasky</a:t>
            </a:r>
            <a:r>
              <a:rPr lang="en-US" dirty="0"/>
              <a:t> s </a:t>
            </a:r>
            <a:r>
              <a:rPr lang="en-US" dirty="0" err="1"/>
              <a:t>klasifikaci</a:t>
            </a:r>
            <a:r>
              <a:rPr lang="en-US" dirty="0"/>
              <a:t> a </a:t>
            </a:r>
            <a:r>
              <a:rPr lang="en-US" dirty="0" err="1"/>
              <a:t>regresi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Jak ale </a:t>
            </a:r>
            <a:r>
              <a:rPr lang="en-US" dirty="0" err="1"/>
              <a:t>resit</a:t>
            </a:r>
            <a:r>
              <a:rPr lang="en-US" dirty="0"/>
              <a:t> </a:t>
            </a:r>
            <a:r>
              <a:rPr lang="en-US" dirty="0" err="1"/>
              <a:t>komplexnejsi</a:t>
            </a:r>
            <a:r>
              <a:rPr lang="en-US" dirty="0"/>
              <a:t> </a:t>
            </a:r>
            <a:r>
              <a:rPr lang="en-US" dirty="0" err="1"/>
              <a:t>scenare</a:t>
            </a:r>
            <a:r>
              <a:rPr lang="en-US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Jak </a:t>
            </a:r>
            <a:r>
              <a:rPr lang="en-US" dirty="0" err="1"/>
              <a:t>napriklad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identifikaci</a:t>
            </a:r>
            <a:r>
              <a:rPr lang="en-US" dirty="0"/>
              <a:t> </a:t>
            </a:r>
            <a:r>
              <a:rPr lang="en-US" dirty="0" err="1"/>
              <a:t>konkretniho</a:t>
            </a:r>
            <a:r>
              <a:rPr lang="en-US" dirty="0"/>
              <a:t> </a:t>
            </a:r>
            <a:r>
              <a:rPr lang="en-US" dirty="0" err="1"/>
              <a:t>objektu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Napriklad</a:t>
            </a:r>
            <a:r>
              <a:rPr lang="en-US" dirty="0"/>
              <a:t> </a:t>
            </a:r>
            <a:r>
              <a:rPr lang="en-US" dirty="0" err="1"/>
              <a:t>kdybych</a:t>
            </a:r>
            <a:r>
              <a:rPr lang="en-US" dirty="0"/>
              <a:t> </a:t>
            </a:r>
            <a:r>
              <a:rPr lang="en-US" dirty="0" err="1"/>
              <a:t>chtel</a:t>
            </a:r>
            <a:r>
              <a:rPr lang="en-US" dirty="0"/>
              <a:t> </a:t>
            </a:r>
            <a:r>
              <a:rPr lang="en-US" dirty="0" err="1"/>
              <a:t>identifikovat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konkretni</a:t>
            </a:r>
            <a:r>
              <a:rPr lang="en-US" dirty="0"/>
              <a:t> </a:t>
            </a:r>
            <a:r>
              <a:rPr lang="en-US" dirty="0" err="1"/>
              <a:t>kocku</a:t>
            </a:r>
            <a:r>
              <a:rPr lang="en-US" dirty="0"/>
              <a:t>?</a:t>
            </a:r>
          </a:p>
          <a:p>
            <a:pPr marL="457200" marR="0" lvl="0" indent="-4572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 </a:t>
            </a:r>
            <a:r>
              <a:rPr lang="en-US" dirty="0" err="1"/>
              <a:t>tim</a:t>
            </a:r>
            <a:r>
              <a:rPr lang="en-US" dirty="0"/>
              <a:t>, co </a:t>
            </a:r>
            <a:r>
              <a:rPr lang="en-US" dirty="0" err="1"/>
              <a:t>zname</a:t>
            </a:r>
            <a:r>
              <a:rPr lang="en-US" dirty="0"/>
              <a:t> - </a:t>
            </a:r>
            <a:r>
              <a:rPr lang="en-US" dirty="0" err="1"/>
              <a:t>muzu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udelat</a:t>
            </a:r>
            <a:r>
              <a:rPr lang="en-US" dirty="0"/>
              <a:t> set </a:t>
            </a:r>
            <a:r>
              <a:rPr lang="en-US" dirty="0" err="1"/>
              <a:t>obrazku</a:t>
            </a:r>
            <a:r>
              <a:rPr lang="en-US" dirty="0"/>
              <a:t>,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mnozstvi</a:t>
            </a:r>
            <a:r>
              <a:rPr lang="en-US" dirty="0"/>
              <a:t> </a:t>
            </a:r>
            <a:r>
              <a:rPr lang="en-US" dirty="0" err="1"/>
              <a:t>fotek</a:t>
            </a:r>
            <a:r>
              <a:rPr lang="en-US" dirty="0"/>
              <a:t> </a:t>
            </a:r>
            <a:r>
              <a:rPr lang="en-US" dirty="0" err="1"/>
              <a:t>kocky</a:t>
            </a:r>
            <a:r>
              <a:rPr lang="en-US" dirty="0"/>
              <a:t>, </a:t>
            </a:r>
            <a:r>
              <a:rPr lang="en-US" dirty="0" err="1"/>
              <a:t>kterou</a:t>
            </a:r>
            <a:r>
              <a:rPr lang="en-US" dirty="0"/>
              <a:t> </a:t>
            </a:r>
            <a:r>
              <a:rPr lang="en-US" dirty="0" err="1"/>
              <a:t>chci</a:t>
            </a:r>
            <a:r>
              <a:rPr lang="en-US" dirty="0"/>
              <a:t> </a:t>
            </a:r>
            <a:r>
              <a:rPr lang="en-US" dirty="0" err="1"/>
              <a:t>umet</a:t>
            </a:r>
            <a:r>
              <a:rPr lang="en-US" dirty="0"/>
              <a:t> </a:t>
            </a:r>
            <a:r>
              <a:rPr lang="en-US" dirty="0" err="1"/>
              <a:t>poznat</a:t>
            </a:r>
            <a:endParaRPr lang="en-US" dirty="0"/>
          </a:p>
          <a:p>
            <a:pPr marL="457200" marR="0" lvl="0" indent="-4572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A taky </a:t>
            </a:r>
            <a:r>
              <a:rPr lang="en-US" dirty="0" err="1"/>
              <a:t>jiny</a:t>
            </a:r>
            <a:r>
              <a:rPr lang="en-US" dirty="0"/>
              <a:t> set </a:t>
            </a:r>
            <a:r>
              <a:rPr lang="en-US" dirty="0" err="1"/>
              <a:t>obrazku</a:t>
            </a:r>
            <a:r>
              <a:rPr lang="en-US" dirty="0"/>
              <a:t>, co </a:t>
            </a:r>
            <a:r>
              <a:rPr lang="en-US" dirty="0" err="1"/>
              <a:t>nejsou</a:t>
            </a:r>
            <a:r>
              <a:rPr lang="en-US" dirty="0"/>
              <a:t> ta </a:t>
            </a:r>
            <a:r>
              <a:rPr lang="en-US" dirty="0" err="1"/>
              <a:t>kocka</a:t>
            </a:r>
            <a:endParaRPr lang="en-US" dirty="0"/>
          </a:p>
          <a:p>
            <a:pPr marL="457200" marR="0" lvl="0" indent="-4572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Potom</a:t>
            </a:r>
            <a:r>
              <a:rPr lang="en-US" dirty="0"/>
              <a:t> je </a:t>
            </a:r>
            <a:r>
              <a:rPr lang="en-US" dirty="0" err="1"/>
              <a:t>rozdelit</a:t>
            </a:r>
            <a:r>
              <a:rPr lang="en-US" dirty="0"/>
              <a:t> do </a:t>
            </a:r>
            <a:r>
              <a:rPr lang="en-US" dirty="0" err="1"/>
              <a:t>mnozin</a:t>
            </a:r>
            <a:endParaRPr lang="en-US" dirty="0"/>
          </a:p>
          <a:p>
            <a:pPr marL="457200" marR="0" lvl="0" indent="-4572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A poskladat </a:t>
            </a:r>
            <a:r>
              <a:rPr lang="en-US" dirty="0" err="1"/>
              <a:t>si</a:t>
            </a:r>
            <a:r>
              <a:rPr lang="en-US" dirty="0"/>
              <a:t> sit s </a:t>
            </a:r>
            <a:r>
              <a:rPr lang="en-US" dirty="0" err="1"/>
              <a:t>binarni</a:t>
            </a:r>
            <a:r>
              <a:rPr lang="en-US" dirty="0"/>
              <a:t> </a:t>
            </a:r>
            <a:r>
              <a:rPr lang="en-US" dirty="0" err="1"/>
              <a:t>klasifikaci</a:t>
            </a:r>
            <a:r>
              <a:rPr lang="en-US" dirty="0"/>
              <a:t>, </a:t>
            </a:r>
            <a:r>
              <a:rPr lang="en-US" dirty="0" err="1"/>
              <a:t>ktera</a:t>
            </a:r>
            <a:r>
              <a:rPr lang="en-US" dirty="0"/>
              <a:t>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predikovat</a:t>
            </a:r>
            <a:r>
              <a:rPr lang="en-US" dirty="0"/>
              <a:t>, </a:t>
            </a:r>
            <a:r>
              <a:rPr lang="en-US" dirty="0" err="1"/>
              <a:t>jestli</a:t>
            </a:r>
            <a:r>
              <a:rPr lang="en-US" dirty="0"/>
              <a:t> je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moje</a:t>
            </a:r>
            <a:r>
              <a:rPr lang="en-US" dirty="0"/>
              <a:t> </a:t>
            </a:r>
            <a:r>
              <a:rPr lang="en-US" dirty="0" err="1"/>
              <a:t>kocka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ne</a:t>
            </a:r>
          </a:p>
        </p:txBody>
      </p:sp>
    </p:spTree>
    <p:extLst>
      <p:ext uri="{BB962C8B-B14F-4D97-AF65-F5344CB8AC3E}">
        <p14:creationId xmlns:p14="http://schemas.microsoft.com/office/powerpoint/2010/main" val="38290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Jdeme</a:t>
            </a:r>
            <a:r>
              <a:rPr lang="en-US" dirty="0"/>
              <a:t> dal: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 </a:t>
            </a:r>
            <a:r>
              <a:rPr lang="en-US" dirty="0" err="1"/>
              <a:t>kdyz</a:t>
            </a:r>
            <a:r>
              <a:rPr lang="en-US" dirty="0"/>
              <a:t>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svou</a:t>
            </a:r>
            <a:r>
              <a:rPr lang="en-US" dirty="0"/>
              <a:t> </a:t>
            </a:r>
            <a:r>
              <a:rPr lang="en-US" dirty="0" err="1"/>
              <a:t>kocku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kterou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mam </a:t>
            </a:r>
            <a:r>
              <a:rPr lang="en-US" dirty="0" err="1"/>
              <a:t>binarni</a:t>
            </a:r>
            <a:r>
              <a:rPr lang="en-US" dirty="0"/>
              <a:t> </a:t>
            </a:r>
            <a:r>
              <a:rPr lang="en-US" dirty="0" err="1"/>
              <a:t>klasifikaci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Ale </a:t>
            </a:r>
            <a:r>
              <a:rPr lang="en-US" dirty="0" err="1"/>
              <a:t>poridim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k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jeste</a:t>
            </a:r>
            <a:r>
              <a:rPr lang="en-US" dirty="0"/>
              <a:t> </a:t>
            </a:r>
            <a:r>
              <a:rPr lang="en-US" dirty="0" err="1"/>
              <a:t>dalsi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problem, </a:t>
            </a:r>
            <a:r>
              <a:rPr lang="en-US" dirty="0" err="1"/>
              <a:t>vezmu</a:t>
            </a:r>
            <a:r>
              <a:rPr lang="en-US" dirty="0"/>
              <a:t> </a:t>
            </a:r>
            <a:r>
              <a:rPr lang="en-US" dirty="0" err="1"/>
              <a:t>zase</a:t>
            </a:r>
            <a:r>
              <a:rPr lang="en-US" dirty="0"/>
              <a:t> set </a:t>
            </a:r>
            <a:r>
              <a:rPr lang="en-US" dirty="0" err="1"/>
              <a:t>fotek</a:t>
            </a:r>
            <a:r>
              <a:rPr lang="en-US" dirty="0"/>
              <a:t> I </a:t>
            </a:r>
            <a:r>
              <a:rPr lang="en-US" dirty="0" err="1"/>
              <a:t>ostatnich</a:t>
            </a:r>
            <a:r>
              <a:rPr lang="en-US" dirty="0"/>
              <a:t> </a:t>
            </a:r>
            <a:r>
              <a:rPr lang="en-US" dirty="0" err="1"/>
              <a:t>kocek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Z </a:t>
            </a:r>
            <a:r>
              <a:rPr lang="en-US" dirty="0" err="1"/>
              <a:t>binarni</a:t>
            </a:r>
            <a:r>
              <a:rPr lang="en-US" dirty="0"/>
              <a:t> </a:t>
            </a:r>
            <a:r>
              <a:rPr lang="en-US" dirty="0" err="1"/>
              <a:t>klasifikace</a:t>
            </a:r>
            <a:r>
              <a:rPr lang="en-US" dirty="0"/>
              <a:t> </a:t>
            </a:r>
            <a:r>
              <a:rPr lang="en-US" dirty="0" err="1"/>
              <a:t>udelam</a:t>
            </a:r>
            <a:r>
              <a:rPr lang="en-US" dirty="0"/>
              <a:t> multiclass </a:t>
            </a:r>
            <a:r>
              <a:rPr lang="en-US" dirty="0" err="1"/>
              <a:t>klasifikaci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Jenze co je </a:t>
            </a:r>
            <a:r>
              <a:rPr lang="en-US" dirty="0" err="1"/>
              <a:t>tu</a:t>
            </a:r>
            <a:r>
              <a:rPr lang="en-US" dirty="0"/>
              <a:t> za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5. Co se </a:t>
            </a:r>
            <a:r>
              <a:rPr lang="en-US" dirty="0" err="1"/>
              <a:t>stane</a:t>
            </a:r>
            <a:r>
              <a:rPr lang="en-US" dirty="0"/>
              <a:t> </a:t>
            </a:r>
            <a:r>
              <a:rPr lang="en-US" dirty="0" err="1"/>
              <a:t>kdyz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poridim</a:t>
            </a:r>
            <a:r>
              <a:rPr lang="en-US" dirty="0"/>
              <a:t> </a:t>
            </a:r>
            <a:r>
              <a:rPr lang="en-US" dirty="0" err="1"/>
              <a:t>dalsi</a:t>
            </a:r>
            <a:r>
              <a:rPr lang="en-US" dirty="0"/>
              <a:t> </a:t>
            </a:r>
            <a:r>
              <a:rPr lang="en-US" dirty="0" err="1"/>
              <a:t>kocku</a:t>
            </a:r>
            <a:r>
              <a:rPr lang="en-US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6. Nebo o </a:t>
            </a:r>
            <a:r>
              <a:rPr lang="en-US" dirty="0" err="1"/>
              <a:t>nejakou</a:t>
            </a:r>
            <a:r>
              <a:rPr lang="en-US" dirty="0"/>
              <a:t> </a:t>
            </a:r>
            <a:r>
              <a:rPr lang="en-US" dirty="0" err="1"/>
              <a:t>naopak</a:t>
            </a:r>
            <a:r>
              <a:rPr lang="en-US" dirty="0"/>
              <a:t> </a:t>
            </a:r>
            <a:r>
              <a:rPr lang="en-US" dirty="0" err="1"/>
              <a:t>prijdu</a:t>
            </a:r>
            <a:r>
              <a:rPr lang="en-US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 </a:t>
            </a:r>
            <a:r>
              <a:rPr lang="en-US" dirty="0" err="1"/>
              <a:t>Cela</a:t>
            </a:r>
            <a:r>
              <a:rPr lang="en-US" dirty="0"/>
              <a:t> sit </a:t>
            </a:r>
            <a:r>
              <a:rPr lang="en-US" dirty="0" err="1"/>
              <a:t>bude</a:t>
            </a:r>
            <a:r>
              <a:rPr lang="en-US" dirty="0"/>
              <a:t> k </a:t>
            </a:r>
            <a:r>
              <a:rPr lang="en-US" dirty="0" err="1"/>
              <a:t>nicemu</a:t>
            </a:r>
            <a:r>
              <a:rPr lang="en-US" dirty="0"/>
              <a:t> a </a:t>
            </a:r>
            <a:r>
              <a:rPr lang="en-US" dirty="0" err="1"/>
              <a:t>budu</a:t>
            </a:r>
            <a:r>
              <a:rPr lang="en-US" dirty="0"/>
              <a:t> ji </a:t>
            </a:r>
            <a:r>
              <a:rPr lang="en-US" dirty="0" err="1"/>
              <a:t>muset</a:t>
            </a:r>
            <a:r>
              <a:rPr lang="en-US" dirty="0"/>
              <a:t> </a:t>
            </a:r>
            <a:r>
              <a:rPr lang="en-US" dirty="0" err="1"/>
              <a:t>prekonfigurovat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minimalne</a:t>
            </a:r>
            <a:r>
              <a:rPr lang="en-US" dirty="0"/>
              <a:t> </a:t>
            </a:r>
            <a:r>
              <a:rPr lang="en-US" dirty="0" err="1"/>
              <a:t>pretrenovat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bych</a:t>
            </a:r>
            <a:r>
              <a:rPr lang="en-US" dirty="0"/>
              <a:t> </a:t>
            </a:r>
            <a:r>
              <a:rPr lang="en-US" dirty="0" err="1"/>
              <a:t>byl</a:t>
            </a:r>
            <a:r>
              <a:rPr lang="en-US" dirty="0"/>
              <a:t> </a:t>
            </a:r>
            <a:r>
              <a:rPr lang="en-US" dirty="0" err="1"/>
              <a:t>nekde</a:t>
            </a:r>
            <a:r>
              <a:rPr lang="en-US" dirty="0"/>
              <a:t> v </a:t>
            </a:r>
            <a:r>
              <a:rPr lang="en-US" dirty="0" err="1"/>
              <a:t>utulku</a:t>
            </a:r>
            <a:r>
              <a:rPr lang="en-US" dirty="0"/>
              <a:t>, </a:t>
            </a:r>
            <a:r>
              <a:rPr lang="en-US" dirty="0" err="1"/>
              <a:t>kde</a:t>
            </a:r>
            <a:r>
              <a:rPr lang="en-US" dirty="0"/>
              <a:t> se </a:t>
            </a:r>
            <a:r>
              <a:rPr lang="en-US" dirty="0" err="1"/>
              <a:t>budou</a:t>
            </a:r>
            <a:r>
              <a:rPr lang="en-US" dirty="0"/>
              <a:t> </a:t>
            </a:r>
            <a:r>
              <a:rPr lang="en-US" dirty="0" err="1"/>
              <a:t>kocky</a:t>
            </a:r>
            <a:r>
              <a:rPr lang="en-US" dirty="0"/>
              <a:t> </a:t>
            </a:r>
            <a:r>
              <a:rPr lang="en-US" dirty="0" err="1"/>
              <a:t>casto</a:t>
            </a:r>
            <a:r>
              <a:rPr lang="en-US" dirty="0"/>
              <a:t> </a:t>
            </a:r>
            <a:r>
              <a:rPr lang="en-US" dirty="0" err="1"/>
              <a:t>tocit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bych</a:t>
            </a:r>
            <a:r>
              <a:rPr lang="en-US" dirty="0"/>
              <a:t> </a:t>
            </a:r>
            <a:r>
              <a:rPr lang="en-US" dirty="0" err="1"/>
              <a:t>nedelal</a:t>
            </a:r>
            <a:r>
              <a:rPr lang="en-US" dirty="0"/>
              <a:t> </a:t>
            </a:r>
            <a:r>
              <a:rPr lang="en-US" dirty="0" err="1"/>
              <a:t>nic</a:t>
            </a:r>
            <a:r>
              <a:rPr lang="en-US" dirty="0"/>
              <a:t> jineho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trenoval</a:t>
            </a:r>
            <a:r>
              <a:rPr lang="en-US" dirty="0"/>
              <a:t> a </a:t>
            </a:r>
            <a:r>
              <a:rPr lang="en-US" dirty="0" err="1"/>
              <a:t>konfiguroval</a:t>
            </a:r>
            <a:r>
              <a:rPr lang="en-US" dirty="0"/>
              <a:t> sit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Lide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velmi</a:t>
            </a:r>
            <a:r>
              <a:rPr lang="en-US" dirty="0"/>
              <a:t> </a:t>
            </a:r>
            <a:r>
              <a:rPr lang="en-US" dirty="0" err="1"/>
              <a:t>dobri</a:t>
            </a:r>
            <a:r>
              <a:rPr lang="en-US" dirty="0"/>
              <a:t> v </a:t>
            </a:r>
            <a:r>
              <a:rPr lang="en-US" dirty="0" err="1"/>
              <a:t>identifikovani</a:t>
            </a:r>
            <a:r>
              <a:rPr lang="en-US" dirty="0"/>
              <a:t> pattern a </a:t>
            </a:r>
            <a:r>
              <a:rPr lang="en-US" dirty="0" err="1"/>
              <a:t>casto</a:t>
            </a:r>
            <a:r>
              <a:rPr lang="en-US" dirty="0"/>
              <a:t> </a:t>
            </a:r>
            <a:r>
              <a:rPr lang="en-US" dirty="0" err="1"/>
              <a:t>jim</a:t>
            </a:r>
            <a:r>
              <a:rPr lang="en-US" dirty="0"/>
              <a:t> </a:t>
            </a:r>
            <a:r>
              <a:rPr lang="en-US" dirty="0" err="1"/>
              <a:t>staci</a:t>
            </a:r>
            <a:r>
              <a:rPr lang="en-US" dirty="0"/>
              <a:t> </a:t>
            </a:r>
            <a:r>
              <a:rPr lang="en-US" dirty="0" err="1"/>
              <a:t>videt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jednou</a:t>
            </a:r>
            <a:r>
              <a:rPr lang="en-US" dirty="0"/>
              <a:t>, aby </a:t>
            </a:r>
            <a:r>
              <a:rPr lang="en-US" dirty="0" err="1"/>
              <a:t>pochytili</a:t>
            </a:r>
            <a:r>
              <a:rPr lang="en-US" dirty="0"/>
              <a:t> </a:t>
            </a:r>
            <a:r>
              <a:rPr lang="en-US" dirty="0" err="1"/>
              <a:t>klicove</a:t>
            </a:r>
            <a:r>
              <a:rPr lang="en-US" dirty="0"/>
              <a:t> </a:t>
            </a:r>
            <a:r>
              <a:rPr lang="en-US" dirty="0" err="1"/>
              <a:t>charakteristiky</a:t>
            </a:r>
            <a:r>
              <a:rPr lang="en-US" dirty="0"/>
              <a:t> a </a:t>
            </a:r>
            <a:r>
              <a:rPr lang="en-US" dirty="0" err="1"/>
              <a:t>byli</a:t>
            </a:r>
            <a:r>
              <a:rPr lang="en-US" dirty="0"/>
              <a:t> </a:t>
            </a:r>
            <a:r>
              <a:rPr lang="en-US" dirty="0" err="1"/>
              <a:t>schopni</a:t>
            </a:r>
            <a:r>
              <a:rPr lang="en-US" dirty="0"/>
              <a:t> </a:t>
            </a:r>
            <a:r>
              <a:rPr lang="en-US" dirty="0" err="1"/>
              <a:t>identifikovat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Jak </a:t>
            </a:r>
            <a:r>
              <a:rPr lang="en-US" dirty="0" err="1"/>
              <a:t>tohle</a:t>
            </a:r>
            <a:r>
              <a:rPr lang="en-US" dirty="0"/>
              <a:t> ale </a:t>
            </a:r>
            <a:r>
              <a:rPr lang="en-US" dirty="0" err="1"/>
              <a:t>aplikovat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neuronove</a:t>
            </a:r>
            <a:r>
              <a:rPr lang="en-US" dirty="0"/>
              <a:t> site?</a:t>
            </a:r>
          </a:p>
        </p:txBody>
      </p:sp>
    </p:spTree>
    <p:extLst>
      <p:ext uri="{BB962C8B-B14F-4D97-AF65-F5344CB8AC3E}">
        <p14:creationId xmlns:p14="http://schemas.microsoft.com/office/powerpoint/2010/main" val="2612185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Jde</a:t>
            </a:r>
            <a:r>
              <a:rPr lang="en-US" dirty="0"/>
              <a:t> o </a:t>
            </a:r>
            <a:r>
              <a:rPr lang="en-US" dirty="0" err="1"/>
              <a:t>takzvany</a:t>
            </a:r>
            <a:r>
              <a:rPr lang="en-US" dirty="0"/>
              <a:t> One-shot learning problem – </a:t>
            </a:r>
            <a:r>
              <a:rPr lang="en-US" dirty="0" err="1"/>
              <a:t>snazime</a:t>
            </a:r>
            <a:r>
              <a:rPr lang="en-US" dirty="0"/>
              <a:t> se </a:t>
            </a:r>
            <a:r>
              <a:rPr lang="en-US" dirty="0" err="1"/>
              <a:t>naucit</a:t>
            </a:r>
            <a:r>
              <a:rPr lang="en-US" dirty="0"/>
              <a:t> </a:t>
            </a:r>
            <a:r>
              <a:rPr lang="en-US" dirty="0" err="1"/>
              <a:t>neuronovou</a:t>
            </a:r>
            <a:r>
              <a:rPr lang="en-US" dirty="0"/>
              <a:t> sit </a:t>
            </a:r>
            <a:r>
              <a:rPr lang="en-US" dirty="0" err="1"/>
              <a:t>poznat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samou</a:t>
            </a:r>
            <a:r>
              <a:rPr lang="en-US" dirty="0"/>
              <a:t> </a:t>
            </a:r>
            <a:r>
              <a:rPr lang="en-US" dirty="0" err="1"/>
              <a:t>instanci</a:t>
            </a:r>
            <a:r>
              <a:rPr lang="en-US" dirty="0"/>
              <a:t>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podle</a:t>
            </a:r>
            <a:r>
              <a:rPr lang="en-US" dirty="0"/>
              <a:t> </a:t>
            </a:r>
            <a:r>
              <a:rPr lang="en-US" dirty="0" err="1"/>
              <a:t>jednoho</a:t>
            </a:r>
            <a:r>
              <a:rPr lang="en-US" dirty="0"/>
              <a:t> </a:t>
            </a:r>
            <a:r>
              <a:rPr lang="en-US" dirty="0" err="1"/>
              <a:t>obrazku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Kvuli</a:t>
            </a:r>
            <a:r>
              <a:rPr lang="en-US" dirty="0"/>
              <a:t> </a:t>
            </a:r>
            <a:r>
              <a:rPr lang="en-US" dirty="0" err="1"/>
              <a:t>popsanym</a:t>
            </a:r>
            <a:r>
              <a:rPr lang="en-US" dirty="0"/>
              <a:t> </a:t>
            </a:r>
            <a:r>
              <a:rPr lang="en-US" dirty="0" err="1"/>
              <a:t>problemum</a:t>
            </a:r>
            <a:r>
              <a:rPr lang="en-US" dirty="0"/>
              <a:t> se sit </a:t>
            </a:r>
            <a:r>
              <a:rPr lang="en-US" dirty="0" err="1"/>
              <a:t>nesnazime</a:t>
            </a:r>
            <a:r>
              <a:rPr lang="en-US" dirty="0"/>
              <a:t> </a:t>
            </a:r>
            <a:r>
              <a:rPr lang="en-US" dirty="0" err="1"/>
              <a:t>ucit</a:t>
            </a:r>
            <a:r>
              <a:rPr lang="en-US" dirty="0"/>
              <a:t> </a:t>
            </a:r>
            <a:r>
              <a:rPr lang="en-US" dirty="0" err="1"/>
              <a:t>klasifikovat</a:t>
            </a:r>
            <a:r>
              <a:rPr lang="en-US" dirty="0"/>
              <a:t> primo </a:t>
            </a:r>
            <a:r>
              <a:rPr lang="en-US" dirty="0" err="1"/>
              <a:t>instaci</a:t>
            </a:r>
            <a:r>
              <a:rPr lang="en-US" dirty="0"/>
              <a:t>, ale </a:t>
            </a:r>
            <a:r>
              <a:rPr lang="en-US" dirty="0" err="1"/>
              <a:t>snazime</a:t>
            </a:r>
            <a:r>
              <a:rPr lang="en-US" dirty="0"/>
              <a:t> se </a:t>
            </a:r>
            <a:r>
              <a:rPr lang="en-US" dirty="0" err="1"/>
              <a:t>naucit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Similarity function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…</a:t>
            </a:r>
          </a:p>
          <a:p>
            <a:pPr marL="457200" indent="-457200">
              <a:buFontTx/>
              <a:buAutoNum type="arabicPeriod"/>
            </a:pPr>
            <a:r>
              <a:rPr lang="en-US" dirty="0" err="1"/>
              <a:t>Jde</a:t>
            </a:r>
            <a:r>
              <a:rPr lang="en-US" dirty="0"/>
              <a:t> o to, ze </a:t>
            </a:r>
            <a:r>
              <a:rPr lang="en-US" dirty="0" err="1"/>
              <a:t>snazime</a:t>
            </a:r>
            <a:r>
              <a:rPr lang="en-US" dirty="0"/>
              <a:t> </a:t>
            </a:r>
            <a:r>
              <a:rPr lang="en-US" dirty="0" err="1"/>
              <a:t>neuronovou</a:t>
            </a:r>
            <a:r>
              <a:rPr lang="en-US" dirty="0"/>
              <a:t> sit </a:t>
            </a:r>
            <a:r>
              <a:rPr lang="en-US" dirty="0" err="1"/>
              <a:t>naucit</a:t>
            </a:r>
            <a:r>
              <a:rPr lang="en-US" dirty="0"/>
              <a:t> </a:t>
            </a:r>
            <a:r>
              <a:rPr lang="en-US" dirty="0" err="1"/>
              <a:t>najit</a:t>
            </a:r>
            <a:r>
              <a:rPr lang="en-US" dirty="0"/>
              <a:t> </a:t>
            </a:r>
            <a:r>
              <a:rPr lang="en-US" dirty="0" err="1"/>
              <a:t>rozdil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dvema</a:t>
            </a:r>
            <a:r>
              <a:rPr lang="en-US" dirty="0"/>
              <a:t> </a:t>
            </a:r>
            <a:r>
              <a:rPr lang="en-US" dirty="0" err="1"/>
              <a:t>obrazkama</a:t>
            </a:r>
            <a:r>
              <a:rPr lang="en-US" dirty="0"/>
              <a:t>, </a:t>
            </a:r>
            <a:r>
              <a:rPr lang="en-US" dirty="0" err="1"/>
              <a:t>takze</a:t>
            </a:r>
            <a:r>
              <a:rPr lang="en-US" dirty="0"/>
              <a:t> </a:t>
            </a: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mame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obrazky</a:t>
            </a:r>
            <a:r>
              <a:rPr lang="en-US" dirty="0"/>
              <a:t> </a:t>
            </a:r>
            <a:r>
              <a:rPr lang="en-US" dirty="0" err="1"/>
              <a:t>stejne</a:t>
            </a:r>
            <a:r>
              <a:rPr lang="en-US" dirty="0"/>
              <a:t> instance, </a:t>
            </a:r>
            <a:r>
              <a:rPr lang="en-US" dirty="0" err="1"/>
              <a:t>tak</a:t>
            </a:r>
            <a:r>
              <a:rPr lang="en-US" dirty="0"/>
              <a:t> by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byt</a:t>
            </a:r>
            <a:r>
              <a:rPr lang="en-US" dirty="0"/>
              <a:t> </a:t>
            </a:r>
            <a:r>
              <a:rPr lang="en-US" dirty="0" err="1"/>
              <a:t>vystup</a:t>
            </a:r>
            <a:r>
              <a:rPr lang="en-US" dirty="0"/>
              <a:t> </a:t>
            </a:r>
            <a:r>
              <a:rPr lang="en-US" dirty="0" err="1"/>
              <a:t>maly</a:t>
            </a:r>
            <a:r>
              <a:rPr lang="en-US" dirty="0"/>
              <a:t>, </a:t>
            </a: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mame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obrazky</a:t>
            </a:r>
            <a:r>
              <a:rPr lang="en-US" dirty="0"/>
              <a:t> </a:t>
            </a:r>
            <a:r>
              <a:rPr lang="en-US" dirty="0" err="1"/>
              <a:t>ruznych</a:t>
            </a:r>
            <a:r>
              <a:rPr lang="en-US" dirty="0"/>
              <a:t> </a:t>
            </a:r>
            <a:r>
              <a:rPr lang="en-US" dirty="0" err="1"/>
              <a:t>instanci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by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byt</a:t>
            </a:r>
            <a:r>
              <a:rPr lang="en-US" dirty="0"/>
              <a:t> </a:t>
            </a:r>
            <a:r>
              <a:rPr lang="en-US" dirty="0" err="1"/>
              <a:t>rozdil</a:t>
            </a:r>
            <a:r>
              <a:rPr lang="en-US" dirty="0"/>
              <a:t> </a:t>
            </a:r>
            <a:r>
              <a:rPr lang="en-US" dirty="0" err="1"/>
              <a:t>velky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 err="1"/>
              <a:t>Typicky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definujemen</a:t>
            </a:r>
            <a:r>
              <a:rPr lang="en-US" dirty="0"/>
              <a:t> </a:t>
            </a:r>
            <a:r>
              <a:rPr lang="en-US" dirty="0" err="1"/>
              <a:t>nejaky</a:t>
            </a:r>
            <a:r>
              <a:rPr lang="en-US" dirty="0"/>
              <a:t> threshold – v </a:t>
            </a:r>
            <a:r>
              <a:rPr lang="en-US" dirty="0" err="1"/>
              <a:t>tomhle</a:t>
            </a:r>
            <a:r>
              <a:rPr lang="en-US" dirty="0"/>
              <a:t> </a:t>
            </a:r>
            <a:r>
              <a:rPr lang="en-US" dirty="0" err="1"/>
              <a:t>pripade</a:t>
            </a:r>
            <a:r>
              <a:rPr lang="en-US" dirty="0"/>
              <a:t> tau, </a:t>
            </a:r>
            <a:r>
              <a:rPr lang="en-US" dirty="0" err="1"/>
              <a:t>kde</a:t>
            </a:r>
            <a:r>
              <a:rPr lang="en-US" dirty="0"/>
              <a:t> pro </a:t>
            </a:r>
            <a:r>
              <a:rPr lang="en-US" dirty="0" err="1"/>
              <a:t>rozdil</a:t>
            </a:r>
            <a:r>
              <a:rPr lang="en-US" dirty="0"/>
              <a:t> mensi </a:t>
            </a:r>
            <a:r>
              <a:rPr lang="en-US" dirty="0" err="1"/>
              <a:t>nez</a:t>
            </a:r>
            <a:r>
              <a:rPr lang="en-US" dirty="0"/>
              <a:t> tau </a:t>
            </a:r>
            <a:r>
              <a:rPr lang="en-US" dirty="0" err="1"/>
              <a:t>klasifikujeme</a:t>
            </a:r>
            <a:r>
              <a:rPr lang="en-US" dirty="0"/>
              <a:t> </a:t>
            </a:r>
            <a:r>
              <a:rPr lang="en-US" dirty="0" err="1"/>
              <a:t>stejnou</a:t>
            </a:r>
            <a:r>
              <a:rPr lang="en-US" dirty="0"/>
              <a:t> </a:t>
            </a:r>
            <a:r>
              <a:rPr lang="en-US" dirty="0" err="1"/>
              <a:t>instanci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A pro </a:t>
            </a:r>
            <a:r>
              <a:rPr lang="en-US" dirty="0" err="1"/>
              <a:t>rozdil</a:t>
            </a:r>
            <a:r>
              <a:rPr lang="en-US" dirty="0"/>
              <a:t> </a:t>
            </a:r>
            <a:r>
              <a:rPr lang="en-US" dirty="0" err="1"/>
              <a:t>vetsi</a:t>
            </a:r>
            <a:r>
              <a:rPr lang="en-US" dirty="0"/>
              <a:t> </a:t>
            </a:r>
            <a:r>
              <a:rPr lang="en-US" dirty="0" err="1"/>
              <a:t>nez</a:t>
            </a:r>
            <a:r>
              <a:rPr lang="en-US" dirty="0"/>
              <a:t> tau </a:t>
            </a:r>
            <a:r>
              <a:rPr lang="en-US" dirty="0" err="1"/>
              <a:t>klasifikujeme</a:t>
            </a:r>
            <a:r>
              <a:rPr lang="en-US" dirty="0"/>
              <a:t> </a:t>
            </a:r>
            <a:r>
              <a:rPr lang="en-US" dirty="0" err="1"/>
              <a:t>ruzne</a:t>
            </a:r>
            <a:r>
              <a:rPr lang="en-US" dirty="0"/>
              <a:t> instance</a:t>
            </a:r>
          </a:p>
          <a:p>
            <a:pPr marL="457200" indent="-457200">
              <a:buFontTx/>
              <a:buAutoNum type="arabicPeriod"/>
            </a:pPr>
            <a:r>
              <a:rPr lang="en-US" dirty="0" err="1"/>
              <a:t>Pokud</a:t>
            </a:r>
            <a:r>
              <a:rPr lang="en-US" dirty="0"/>
              <a:t> mi </a:t>
            </a:r>
            <a:r>
              <a:rPr lang="en-US" dirty="0" err="1"/>
              <a:t>prijde</a:t>
            </a:r>
            <a:r>
              <a:rPr lang="en-US" dirty="0"/>
              <a:t> </a:t>
            </a:r>
            <a:r>
              <a:rPr lang="en-US" dirty="0" err="1"/>
              <a:t>obrazek</a:t>
            </a:r>
            <a:r>
              <a:rPr lang="en-US" dirty="0"/>
              <a:t>…</a:t>
            </a:r>
          </a:p>
          <a:p>
            <a:pPr marL="457200" indent="-457200">
              <a:buFontTx/>
              <a:buAutoNum type="arabicPeriod"/>
            </a:pPr>
            <a:r>
              <a:rPr lang="en-US" dirty="0" err="1"/>
              <a:t>Tak</a:t>
            </a:r>
            <a:r>
              <a:rPr lang="en-US" dirty="0"/>
              <a:t> ho </a:t>
            </a:r>
            <a:r>
              <a:rPr lang="en-US" dirty="0" err="1"/>
              <a:t>muzu</a:t>
            </a:r>
            <a:r>
              <a:rPr lang="en-US" dirty="0"/>
              <a:t> </a:t>
            </a:r>
            <a:r>
              <a:rPr lang="en-US" dirty="0" err="1"/>
              <a:t>porovnat</a:t>
            </a:r>
            <a:r>
              <a:rPr lang="en-US" dirty="0"/>
              <a:t> s jinym </a:t>
            </a:r>
            <a:r>
              <a:rPr lang="en-US" dirty="0" err="1"/>
              <a:t>obrazkem</a:t>
            </a:r>
            <a:r>
              <a:rPr lang="en-US" dirty="0"/>
              <a:t> co </a:t>
            </a:r>
            <a:r>
              <a:rPr lang="en-US" dirty="0" err="1"/>
              <a:t>znam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A </a:t>
            </a:r>
            <a:r>
              <a:rPr lang="en-US" dirty="0" err="1"/>
              <a:t>jelikoz</a:t>
            </a:r>
            <a:r>
              <a:rPr lang="en-US" dirty="0"/>
              <a:t> </a:t>
            </a:r>
            <a:r>
              <a:rPr lang="en-US" dirty="0" err="1"/>
              <a:t>jde</a:t>
            </a:r>
            <a:r>
              <a:rPr lang="en-US" dirty="0"/>
              <a:t> o </a:t>
            </a:r>
            <a:r>
              <a:rPr lang="en-US" dirty="0" err="1"/>
              <a:t>ruznou</a:t>
            </a:r>
            <a:r>
              <a:rPr lang="en-US" dirty="0"/>
              <a:t> </a:t>
            </a:r>
            <a:r>
              <a:rPr lang="en-US" dirty="0" err="1"/>
              <a:t>instanci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bych</a:t>
            </a:r>
            <a:r>
              <a:rPr lang="en-US" dirty="0"/>
              <a:t> </a:t>
            </a:r>
            <a:r>
              <a:rPr lang="en-US" dirty="0" err="1"/>
              <a:t>mel</a:t>
            </a:r>
            <a:r>
              <a:rPr lang="en-US" dirty="0"/>
              <a:t> ze site </a:t>
            </a:r>
            <a:r>
              <a:rPr lang="en-US" dirty="0" err="1"/>
              <a:t>dostat</a:t>
            </a:r>
            <a:r>
              <a:rPr lang="en-US" dirty="0"/>
              <a:t> </a:t>
            </a:r>
            <a:r>
              <a:rPr lang="en-US" dirty="0" err="1"/>
              <a:t>vysokou</a:t>
            </a:r>
            <a:r>
              <a:rPr lang="en-US" dirty="0"/>
              <a:t> </a:t>
            </a:r>
            <a:r>
              <a:rPr lang="en-US" dirty="0" err="1"/>
              <a:t>hodnotu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 err="1"/>
              <a:t>Takto</a:t>
            </a:r>
            <a:r>
              <a:rPr lang="en-US" dirty="0"/>
              <a:t> </a:t>
            </a:r>
            <a:r>
              <a:rPr lang="en-US" dirty="0" err="1"/>
              <a:t>muzu</a:t>
            </a:r>
            <a:r>
              <a:rPr lang="en-US" dirty="0"/>
              <a:t> </a:t>
            </a:r>
            <a:r>
              <a:rPr lang="en-US" dirty="0" err="1"/>
              <a:t>projit</a:t>
            </a:r>
            <a:r>
              <a:rPr lang="en-US" dirty="0"/>
              <a:t> </a:t>
            </a:r>
            <a:r>
              <a:rPr lang="en-US" dirty="0" err="1"/>
              <a:t>vsecky</a:t>
            </a:r>
            <a:r>
              <a:rPr lang="en-US" dirty="0"/>
              <a:t> </a:t>
            </a:r>
            <a:r>
              <a:rPr lang="en-US" dirty="0" err="1"/>
              <a:t>obrazky</a:t>
            </a:r>
            <a:r>
              <a:rPr lang="en-US" dirty="0"/>
              <a:t> co </a:t>
            </a:r>
            <a:r>
              <a:rPr lang="en-US" dirty="0" err="1"/>
              <a:t>znam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….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Az se </a:t>
            </a:r>
            <a:r>
              <a:rPr lang="en-US" dirty="0" err="1"/>
              <a:t>dostanu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obrazek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same </a:t>
            </a:r>
            <a:r>
              <a:rPr lang="en-US" dirty="0" err="1"/>
              <a:t>kocku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/>
              <a:t>A tam </a:t>
            </a:r>
            <a:r>
              <a:rPr lang="en-US" dirty="0" err="1"/>
              <a:t>bych</a:t>
            </a:r>
            <a:r>
              <a:rPr lang="en-US" dirty="0"/>
              <a:t>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dostat</a:t>
            </a:r>
            <a:r>
              <a:rPr lang="en-US" dirty="0"/>
              <a:t> </a:t>
            </a:r>
            <a:r>
              <a:rPr lang="en-US" dirty="0" err="1"/>
              <a:t>malou</a:t>
            </a:r>
            <a:r>
              <a:rPr lang="en-US" dirty="0"/>
              <a:t> </a:t>
            </a:r>
            <a:r>
              <a:rPr lang="en-US" dirty="0" err="1"/>
              <a:t>hodnotu</a:t>
            </a:r>
            <a:r>
              <a:rPr lang="en-US" dirty="0"/>
              <a:t> </a:t>
            </a:r>
            <a:r>
              <a:rPr lang="en-US" dirty="0" err="1"/>
              <a:t>rozdilu</a:t>
            </a:r>
            <a:r>
              <a:rPr lang="en-US" dirty="0"/>
              <a:t> a </a:t>
            </a:r>
            <a:r>
              <a:rPr lang="en-US" dirty="0" err="1"/>
              <a:t>podle</a:t>
            </a:r>
            <a:r>
              <a:rPr lang="en-US" dirty="0"/>
              <a:t> toho </a:t>
            </a:r>
            <a:r>
              <a:rPr lang="en-US" dirty="0" err="1"/>
              <a:t>bych</a:t>
            </a:r>
            <a:r>
              <a:rPr lang="en-US" dirty="0"/>
              <a:t>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poznat</a:t>
            </a:r>
            <a:r>
              <a:rPr lang="en-US" dirty="0"/>
              <a:t>, ze </a:t>
            </a:r>
            <a:r>
              <a:rPr lang="en-US" dirty="0" err="1"/>
              <a:t>jde</a:t>
            </a:r>
            <a:r>
              <a:rPr lang="en-US" dirty="0"/>
              <a:t> o </a:t>
            </a:r>
            <a:r>
              <a:rPr lang="en-US" dirty="0" err="1"/>
              <a:t>stejnou</a:t>
            </a:r>
            <a:r>
              <a:rPr lang="en-US" dirty="0"/>
              <a:t> </a:t>
            </a:r>
            <a:r>
              <a:rPr lang="en-US" dirty="0" err="1"/>
              <a:t>kocku</a:t>
            </a:r>
            <a:r>
              <a:rPr lang="en-US" dirty="0"/>
              <a:t>. </a:t>
            </a:r>
            <a:r>
              <a:rPr lang="en-US" dirty="0" err="1"/>
              <a:t>Pokud</a:t>
            </a:r>
            <a:r>
              <a:rPr lang="en-US" dirty="0"/>
              <a:t> by </a:t>
            </a:r>
            <a:r>
              <a:rPr lang="en-US" dirty="0" err="1"/>
              <a:t>slo</a:t>
            </a:r>
            <a:r>
              <a:rPr lang="en-US" dirty="0"/>
              <a:t> o </a:t>
            </a:r>
            <a:r>
              <a:rPr lang="en-US" dirty="0" err="1"/>
              <a:t>uplne</a:t>
            </a:r>
            <a:r>
              <a:rPr lang="en-US" dirty="0"/>
              <a:t> </a:t>
            </a:r>
            <a:r>
              <a:rPr lang="en-US" dirty="0" err="1"/>
              <a:t>jinou</a:t>
            </a:r>
            <a:r>
              <a:rPr lang="en-US" dirty="0"/>
              <a:t> </a:t>
            </a:r>
            <a:r>
              <a:rPr lang="en-US" dirty="0" err="1"/>
              <a:t>kocku</a:t>
            </a:r>
            <a:r>
              <a:rPr lang="en-US" dirty="0"/>
              <a:t>, </a:t>
            </a:r>
            <a:r>
              <a:rPr lang="en-US" dirty="0" err="1"/>
              <a:t>kterou</a:t>
            </a:r>
            <a:r>
              <a:rPr lang="en-US" dirty="0"/>
              <a:t> </a:t>
            </a:r>
            <a:r>
              <a:rPr lang="en-US" dirty="0" err="1"/>
              <a:t>vubec</a:t>
            </a:r>
            <a:r>
              <a:rPr lang="en-US" dirty="0"/>
              <a:t> </a:t>
            </a:r>
            <a:r>
              <a:rPr lang="en-US" dirty="0" err="1"/>
              <a:t>nemam</a:t>
            </a:r>
            <a:r>
              <a:rPr lang="en-US" dirty="0"/>
              <a:t> v </a:t>
            </a:r>
            <a:r>
              <a:rPr lang="en-US" dirty="0" err="1"/>
              <a:t>databazi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bych</a:t>
            </a:r>
            <a:r>
              <a:rPr lang="en-US" dirty="0"/>
              <a:t>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dostat</a:t>
            </a:r>
            <a:r>
              <a:rPr lang="en-US" dirty="0"/>
              <a:t> </a:t>
            </a:r>
            <a:r>
              <a:rPr lang="en-US" dirty="0" err="1"/>
              <a:t>vysokou</a:t>
            </a:r>
            <a:r>
              <a:rPr lang="en-US" dirty="0"/>
              <a:t> </a:t>
            </a:r>
            <a:r>
              <a:rPr lang="en-US" dirty="0" err="1"/>
              <a:t>hodnotu</a:t>
            </a:r>
            <a:r>
              <a:rPr lang="en-US" dirty="0"/>
              <a:t> u </a:t>
            </a:r>
            <a:r>
              <a:rPr lang="en-US" dirty="0" err="1"/>
              <a:t>vsech</a:t>
            </a:r>
            <a:r>
              <a:rPr lang="en-US" dirty="0"/>
              <a:t> </a:t>
            </a:r>
            <a:r>
              <a:rPr lang="en-US" dirty="0" err="1"/>
              <a:t>vzorku</a:t>
            </a:r>
            <a:r>
              <a:rPr lang="en-US" dirty="0"/>
              <a:t> a </a:t>
            </a:r>
            <a:r>
              <a:rPr lang="en-US" dirty="0" err="1"/>
              <a:t>muzu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rict</a:t>
            </a:r>
            <a:r>
              <a:rPr lang="en-US" dirty="0"/>
              <a:t>, ze </a:t>
            </a:r>
            <a:r>
              <a:rPr lang="en-US" dirty="0" err="1"/>
              <a:t>jde</a:t>
            </a:r>
            <a:r>
              <a:rPr lang="en-US" dirty="0"/>
              <a:t> o </a:t>
            </a:r>
            <a:r>
              <a:rPr lang="en-US" dirty="0" err="1"/>
              <a:t>uplne</a:t>
            </a:r>
            <a:r>
              <a:rPr lang="en-US" dirty="0"/>
              <a:t> </a:t>
            </a:r>
            <a:r>
              <a:rPr lang="en-US" dirty="0" err="1"/>
              <a:t>cizi</a:t>
            </a:r>
            <a:r>
              <a:rPr lang="en-US" dirty="0"/>
              <a:t> </a:t>
            </a:r>
            <a:r>
              <a:rPr lang="en-US" dirty="0" err="1"/>
              <a:t>instanci</a:t>
            </a:r>
            <a:endParaRPr lang="en-US" dirty="0"/>
          </a:p>
          <a:p>
            <a:pPr marL="457200" indent="-457200">
              <a:buFontTx/>
              <a:buAutoNum type="arabicPeriod"/>
            </a:pPr>
            <a:r>
              <a:rPr lang="en-US" dirty="0" err="1"/>
              <a:t>Vyhodou</a:t>
            </a:r>
            <a:r>
              <a:rPr lang="en-US" dirty="0"/>
              <a:t> je, ze </a:t>
            </a:r>
            <a:r>
              <a:rPr lang="en-US" dirty="0" err="1"/>
              <a:t>pokud</a:t>
            </a:r>
            <a:r>
              <a:rPr lang="en-US" dirty="0"/>
              <a:t> mi </a:t>
            </a:r>
            <a:r>
              <a:rPr lang="en-US" dirty="0" err="1"/>
              <a:t>prijde</a:t>
            </a:r>
            <a:r>
              <a:rPr lang="en-US" dirty="0"/>
              <a:t> </a:t>
            </a:r>
            <a:r>
              <a:rPr lang="en-US" dirty="0" err="1"/>
              <a:t>nekdo</a:t>
            </a:r>
            <a:r>
              <a:rPr lang="en-US" dirty="0"/>
              <a:t> </a:t>
            </a:r>
            <a:r>
              <a:rPr lang="en-US" dirty="0" err="1"/>
              <a:t>novy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mi </a:t>
            </a:r>
            <a:r>
              <a:rPr lang="en-US" dirty="0" err="1"/>
              <a:t>staci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jen</a:t>
            </a:r>
            <a:r>
              <a:rPr lang="en-US" dirty="0"/>
              <a:t> pridat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obrazek</a:t>
            </a:r>
            <a:r>
              <a:rPr lang="en-US" dirty="0"/>
              <a:t> do database a </a:t>
            </a:r>
            <a:r>
              <a:rPr lang="en-US" dirty="0" err="1"/>
              <a:t>jsem</a:t>
            </a:r>
            <a:r>
              <a:rPr lang="en-US" dirty="0"/>
              <a:t> </a:t>
            </a:r>
            <a:r>
              <a:rPr lang="en-US" dirty="0" err="1"/>
              <a:t>okamzite</a:t>
            </a:r>
            <a:r>
              <a:rPr lang="en-US" dirty="0"/>
              <a:t> </a:t>
            </a:r>
            <a:r>
              <a:rPr lang="en-US" dirty="0" err="1"/>
              <a:t>schopny</a:t>
            </a:r>
            <a:r>
              <a:rPr lang="en-US" dirty="0"/>
              <a:t> </a:t>
            </a:r>
            <a:r>
              <a:rPr lang="en-US" dirty="0" err="1"/>
              <a:t>delat</a:t>
            </a:r>
            <a:r>
              <a:rPr lang="en-US" dirty="0"/>
              <a:t> </a:t>
            </a:r>
            <a:r>
              <a:rPr lang="en-US" dirty="0" err="1"/>
              <a:t>predikce</a:t>
            </a:r>
            <a:r>
              <a:rPr lang="en-US" dirty="0"/>
              <a:t> I bez </a:t>
            </a:r>
            <a:r>
              <a:rPr lang="en-US" dirty="0" err="1"/>
              <a:t>trenovani</a:t>
            </a:r>
            <a:r>
              <a:rPr lang="en-US" dirty="0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50697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Jak </a:t>
            </a:r>
            <a:r>
              <a:rPr lang="en-US" dirty="0" err="1"/>
              <a:t>tohle</a:t>
            </a:r>
            <a:r>
              <a:rPr lang="en-US" dirty="0"/>
              <a:t> </a:t>
            </a:r>
            <a:r>
              <a:rPr lang="en-US" dirty="0" err="1"/>
              <a:t>implementovat</a:t>
            </a:r>
            <a:r>
              <a:rPr lang="en-US" dirty="0"/>
              <a:t>? </a:t>
            </a:r>
            <a:r>
              <a:rPr lang="en-US" dirty="0" err="1"/>
              <a:t>Muzeme</a:t>
            </a:r>
            <a:r>
              <a:rPr lang="en-US" dirty="0"/>
              <a:t> </a:t>
            </a:r>
            <a:r>
              <a:rPr lang="en-US" dirty="0" err="1"/>
              <a:t>pouzit</a:t>
            </a:r>
            <a:r>
              <a:rPr lang="en-US" dirty="0"/>
              <a:t> </a:t>
            </a:r>
            <a:r>
              <a:rPr lang="en-US" dirty="0" err="1"/>
              <a:t>architekturu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Siamskysch</a:t>
            </a:r>
            <a:r>
              <a:rPr lang="en-US" dirty="0"/>
              <a:t> </a:t>
            </a:r>
            <a:r>
              <a:rPr lang="en-US" dirty="0" err="1"/>
              <a:t>siti</a:t>
            </a:r>
            <a:r>
              <a:rPr lang="en-US" dirty="0"/>
              <a:t>: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Mame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inputy</a:t>
            </a:r>
            <a:r>
              <a:rPr lang="en-US" dirty="0"/>
              <a:t>,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obrazky</a:t>
            </a:r>
            <a:r>
              <a:rPr lang="en-US" dirty="0"/>
              <a:t> </a:t>
            </a:r>
            <a:r>
              <a:rPr lang="en-US" dirty="0" err="1"/>
              <a:t>kocky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Ty </a:t>
            </a:r>
            <a:r>
              <a:rPr lang="en-US" dirty="0" err="1"/>
              <a:t>posleme</a:t>
            </a:r>
            <a:r>
              <a:rPr lang="en-US" dirty="0"/>
              <a:t> do </a:t>
            </a:r>
            <a:r>
              <a:rPr lang="en-US" dirty="0" err="1"/>
              <a:t>dvou</a:t>
            </a:r>
            <a:r>
              <a:rPr lang="en-US" dirty="0"/>
              <a:t> sub-</a:t>
            </a:r>
            <a:r>
              <a:rPr lang="en-US" dirty="0" err="1"/>
              <a:t>siti</a:t>
            </a:r>
            <a:r>
              <a:rPr lang="en-US" dirty="0"/>
              <a:t>, </a:t>
            </a:r>
            <a:r>
              <a:rPr lang="en-US" dirty="0" err="1"/>
              <a:t>ktere</a:t>
            </a:r>
            <a:r>
              <a:rPr lang="en-US" dirty="0"/>
              <a:t> </a:t>
            </a:r>
            <a:r>
              <a:rPr lang="en-US" dirty="0" err="1"/>
              <a:t>maji</a:t>
            </a:r>
            <a:r>
              <a:rPr lang="en-US" dirty="0"/>
              <a:t> </a:t>
            </a:r>
            <a:r>
              <a:rPr lang="en-US" dirty="0" err="1"/>
              <a:t>stejnou</a:t>
            </a:r>
            <a:r>
              <a:rPr lang="en-US" dirty="0"/>
              <a:t> </a:t>
            </a:r>
            <a:r>
              <a:rPr lang="en-US" dirty="0" err="1"/>
              <a:t>architekturu</a:t>
            </a:r>
            <a:r>
              <a:rPr lang="en-US" dirty="0"/>
              <a:t> a </a:t>
            </a:r>
            <a:r>
              <a:rPr lang="en-US" dirty="0" err="1"/>
              <a:t>sdili</a:t>
            </a:r>
            <a:r>
              <a:rPr lang="en-US" dirty="0"/>
              <a:t> </a:t>
            </a:r>
            <a:r>
              <a:rPr lang="en-US" dirty="0" err="1"/>
              <a:t>vahy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Z </a:t>
            </a:r>
            <a:r>
              <a:rPr lang="en-US" dirty="0" err="1"/>
              <a:t>techto</a:t>
            </a:r>
            <a:r>
              <a:rPr lang="en-US" dirty="0"/>
              <a:t> </a:t>
            </a:r>
            <a:r>
              <a:rPr lang="en-US" dirty="0" err="1"/>
              <a:t>dostaneme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vystup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vektory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Mezi</a:t>
            </a:r>
            <a:r>
              <a:rPr lang="en-US" dirty="0"/>
              <a:t> kteryma </a:t>
            </a:r>
            <a:r>
              <a:rPr lang="en-US" dirty="0" err="1"/>
              <a:t>muzeme</a:t>
            </a:r>
            <a:r>
              <a:rPr lang="en-US" dirty="0"/>
              <a:t> </a:t>
            </a:r>
            <a:r>
              <a:rPr lang="en-US" dirty="0" err="1"/>
              <a:t>spocitat</a:t>
            </a:r>
            <a:r>
              <a:rPr lang="en-US" dirty="0"/>
              <a:t> </a:t>
            </a:r>
            <a:r>
              <a:rPr lang="en-US" dirty="0" err="1"/>
              <a:t>napriklad</a:t>
            </a:r>
            <a:r>
              <a:rPr lang="en-US" dirty="0"/>
              <a:t> </a:t>
            </a:r>
            <a:r>
              <a:rPr lang="en-US" dirty="0" err="1"/>
              <a:t>euklidovskou</a:t>
            </a:r>
            <a:r>
              <a:rPr lang="en-US" dirty="0"/>
              <a:t> </a:t>
            </a:r>
            <a:r>
              <a:rPr lang="en-US" dirty="0" err="1"/>
              <a:t>vzdalenost</a:t>
            </a:r>
            <a:r>
              <a:rPr lang="en-US" dirty="0"/>
              <a:t>, </a:t>
            </a:r>
            <a:r>
              <a:rPr lang="en-US" dirty="0" err="1"/>
              <a:t>abychom</a:t>
            </a:r>
            <a:r>
              <a:rPr lang="en-US" dirty="0"/>
              <a:t> </a:t>
            </a:r>
            <a:r>
              <a:rPr lang="en-US" dirty="0" err="1"/>
              <a:t>vedeli</a:t>
            </a:r>
            <a:r>
              <a:rPr lang="en-US" dirty="0"/>
              <a:t>, jak </a:t>
            </a:r>
            <a:r>
              <a:rPr lang="en-US" dirty="0" err="1"/>
              <a:t>moc</a:t>
            </a:r>
            <a:r>
              <a:rPr lang="en-US" dirty="0"/>
              <a:t> </a:t>
            </a:r>
            <a:r>
              <a:rPr lang="en-US" dirty="0" err="1"/>
              <a:t>podobne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odlisne</a:t>
            </a:r>
            <a:r>
              <a:rPr lang="en-US" dirty="0"/>
              <a:t> </a:t>
            </a:r>
            <a:r>
              <a:rPr lang="en-US" dirty="0" err="1"/>
              <a:t>tyto</a:t>
            </a:r>
            <a:r>
              <a:rPr lang="en-US" dirty="0"/>
              <a:t> </a:t>
            </a:r>
            <a:r>
              <a:rPr lang="en-US" dirty="0" err="1"/>
              <a:t>vektory</a:t>
            </a:r>
            <a:r>
              <a:rPr lang="en-US" dirty="0"/>
              <a:t> </a:t>
            </a:r>
            <a:r>
              <a:rPr lang="en-US" dirty="0" err="1"/>
              <a:t>jsou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Jak v </a:t>
            </a:r>
            <a:r>
              <a:rPr lang="en-US" dirty="0" err="1"/>
              <a:t>tomhle</a:t>
            </a:r>
            <a:r>
              <a:rPr lang="en-US" dirty="0"/>
              <a:t> </a:t>
            </a:r>
            <a:r>
              <a:rPr lang="en-US" dirty="0" err="1"/>
              <a:t>pripade</a:t>
            </a:r>
            <a:r>
              <a:rPr lang="en-US" dirty="0"/>
              <a:t> </a:t>
            </a:r>
            <a:r>
              <a:rPr lang="en-US" dirty="0" err="1"/>
              <a:t>merime</a:t>
            </a:r>
            <a:r>
              <a:rPr lang="en-US" dirty="0"/>
              <a:t> jak </a:t>
            </a:r>
            <a:r>
              <a:rPr lang="en-US" dirty="0" err="1"/>
              <a:t>moc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ty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obrazky</a:t>
            </a:r>
            <a:r>
              <a:rPr lang="en-US" dirty="0"/>
              <a:t> </a:t>
            </a:r>
            <a:r>
              <a:rPr lang="en-US" dirty="0" err="1"/>
              <a:t>podobne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Diss</a:t>
            </a:r>
          </a:p>
          <a:p>
            <a:pPr marL="457200" indent="-457200">
              <a:buAutoNum type="arabicPeriod"/>
            </a:pPr>
            <a:r>
              <a:rPr lang="en-US" dirty="0" err="1"/>
              <a:t>Vezmeme</a:t>
            </a:r>
            <a:r>
              <a:rPr lang="en-US" dirty="0"/>
              <a:t> </a:t>
            </a:r>
            <a:r>
              <a:rPr lang="en-US" dirty="0" err="1"/>
              <a:t>jeden</a:t>
            </a:r>
            <a:r>
              <a:rPr lang="en-US" dirty="0"/>
              <a:t> </a:t>
            </a:r>
            <a:r>
              <a:rPr lang="en-US" dirty="0" err="1"/>
              <a:t>obrazek</a:t>
            </a:r>
            <a:r>
              <a:rPr lang="en-US" dirty="0"/>
              <a:t> a </a:t>
            </a:r>
            <a:r>
              <a:rPr lang="en-US" dirty="0" err="1"/>
              <a:t>nechame</a:t>
            </a:r>
            <a:r>
              <a:rPr lang="en-US" dirty="0"/>
              <a:t> ho </a:t>
            </a:r>
            <a:r>
              <a:rPr lang="en-US" dirty="0" err="1"/>
              <a:t>zpracovat</a:t>
            </a:r>
            <a:r>
              <a:rPr lang="en-US" dirty="0"/>
              <a:t> </a:t>
            </a:r>
            <a:r>
              <a:rPr lang="en-US" dirty="0" err="1"/>
              <a:t>siti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Diss</a:t>
            </a:r>
          </a:p>
          <a:p>
            <a:pPr marL="457200" indent="-457200">
              <a:buAutoNum type="arabicPeriod"/>
            </a:pPr>
            <a:r>
              <a:rPr lang="en-US" dirty="0"/>
              <a:t>S </a:t>
            </a:r>
            <a:r>
              <a:rPr lang="en-US" dirty="0" err="1"/>
              <a:t>druhym</a:t>
            </a:r>
            <a:r>
              <a:rPr lang="en-US" dirty="0"/>
              <a:t> </a:t>
            </a:r>
            <a:r>
              <a:rPr lang="en-US" dirty="0" err="1"/>
              <a:t>obrazkem</a:t>
            </a:r>
            <a:r>
              <a:rPr lang="en-US" dirty="0"/>
              <a:t> </a:t>
            </a:r>
            <a:r>
              <a:rPr lang="en-US" dirty="0" err="1"/>
              <a:t>provedeme</a:t>
            </a:r>
            <a:r>
              <a:rPr lang="en-US" dirty="0"/>
              <a:t> to same</a:t>
            </a:r>
          </a:p>
          <a:p>
            <a:pPr marL="457200" indent="-457200">
              <a:buAutoNum type="arabicPeriod"/>
            </a:pPr>
            <a:r>
              <a:rPr lang="en-US" dirty="0"/>
              <a:t>Diss</a:t>
            </a:r>
          </a:p>
          <a:p>
            <a:pPr marL="457200" indent="-457200">
              <a:buAutoNum type="arabicPeriod"/>
            </a:pPr>
            <a:r>
              <a:rPr lang="en-US" dirty="0"/>
              <a:t>A </a:t>
            </a:r>
            <a:r>
              <a:rPr lang="en-US" dirty="0" err="1"/>
              <a:t>kazda</a:t>
            </a:r>
            <a:r>
              <a:rPr lang="en-US" dirty="0"/>
              <a:t> sub sit </a:t>
            </a:r>
            <a:r>
              <a:rPr lang="en-US" dirty="0" err="1"/>
              <a:t>vrati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, </a:t>
            </a:r>
            <a:r>
              <a:rPr lang="en-US" dirty="0" err="1"/>
              <a:t>reprezentujici</a:t>
            </a:r>
            <a:r>
              <a:rPr lang="en-US" dirty="0"/>
              <a:t> </a:t>
            </a:r>
            <a:r>
              <a:rPr lang="en-US" dirty="0" err="1"/>
              <a:t>obrazek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vstupu</a:t>
            </a:r>
            <a:r>
              <a:rPr lang="en-US" dirty="0"/>
              <a:t> – </a:t>
            </a:r>
            <a:r>
              <a:rPr lang="en-US" dirty="0" err="1"/>
              <a:t>tzv</a:t>
            </a:r>
            <a:r>
              <a:rPr lang="en-US" dirty="0"/>
              <a:t>. Feature vector </a:t>
            </a:r>
            <a:r>
              <a:rPr lang="en-US" dirty="0" err="1"/>
              <a:t>nebo</a:t>
            </a:r>
            <a:r>
              <a:rPr lang="en-US" dirty="0"/>
              <a:t> embedding. </a:t>
            </a:r>
            <a:r>
              <a:rPr lang="en-US" dirty="0" err="1"/>
              <a:t>Muzeme</a:t>
            </a:r>
            <a:r>
              <a:rPr lang="en-US" dirty="0"/>
              <a:t> </a:t>
            </a:r>
            <a:r>
              <a:rPr lang="en-US" dirty="0" err="1"/>
              <a:t>pak</a:t>
            </a:r>
            <a:r>
              <a:rPr lang="en-US" dirty="0"/>
              <a:t> </a:t>
            </a:r>
            <a:r>
              <a:rPr lang="en-US" dirty="0" err="1"/>
              <a:t>pouzit</a:t>
            </a:r>
            <a:r>
              <a:rPr lang="en-US" dirty="0"/>
              <a:t> </a:t>
            </a:r>
            <a:r>
              <a:rPr lang="en-US" dirty="0" err="1"/>
              <a:t>matematickou</a:t>
            </a:r>
            <a:r>
              <a:rPr lang="en-US" dirty="0"/>
              <a:t> </a:t>
            </a:r>
            <a:r>
              <a:rPr lang="en-US" dirty="0" err="1"/>
              <a:t>operaci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je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euklidovska</a:t>
            </a:r>
            <a:r>
              <a:rPr lang="en-US" dirty="0"/>
              <a:t> </a:t>
            </a:r>
            <a:r>
              <a:rPr lang="en-US" dirty="0" err="1"/>
              <a:t>vzdalenost</a:t>
            </a:r>
            <a:r>
              <a:rPr lang="en-US" dirty="0"/>
              <a:t>, </a:t>
            </a:r>
            <a:r>
              <a:rPr lang="en-US" dirty="0" err="1"/>
              <a:t>ktera</a:t>
            </a:r>
            <a:r>
              <a:rPr lang="en-US" dirty="0"/>
              <a:t> </a:t>
            </a:r>
            <a:r>
              <a:rPr lang="en-US" dirty="0" err="1"/>
              <a:t>zmeri</a:t>
            </a:r>
            <a:r>
              <a:rPr lang="en-US" dirty="0"/>
              <a:t> </a:t>
            </a:r>
            <a:r>
              <a:rPr lang="en-US" dirty="0" err="1"/>
              <a:t>rozdily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vektory</a:t>
            </a:r>
            <a:r>
              <a:rPr lang="en-US" dirty="0"/>
              <a:t> aby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rekla</a:t>
            </a:r>
            <a:r>
              <a:rPr lang="en-US" dirty="0"/>
              <a:t>, </a:t>
            </a:r>
            <a:r>
              <a:rPr lang="en-US" dirty="0" err="1"/>
              <a:t>jestli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podobne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ne.</a:t>
            </a:r>
            <a:br>
              <a:rPr lang="en-US" dirty="0"/>
            </a:b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trenovani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davame</a:t>
            </a:r>
            <a:r>
              <a:rPr lang="en-US" dirty="0"/>
              <a:t> do site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s </a:t>
            </a:r>
            <a:r>
              <a:rPr lang="en-US" dirty="0" err="1"/>
              <a:t>labelem</a:t>
            </a:r>
            <a:r>
              <a:rPr lang="en-US" dirty="0"/>
              <a:t>, </a:t>
            </a:r>
            <a:r>
              <a:rPr lang="en-US" dirty="0" err="1"/>
              <a:t>ktery</a:t>
            </a:r>
            <a:r>
              <a:rPr lang="en-US" dirty="0"/>
              <a:t> </a:t>
            </a:r>
            <a:r>
              <a:rPr lang="en-US" dirty="0" err="1"/>
              <a:t>urcuje</a:t>
            </a:r>
            <a:r>
              <a:rPr lang="en-US" dirty="0"/>
              <a:t> </a:t>
            </a:r>
            <a:r>
              <a:rPr lang="en-US" dirty="0" err="1"/>
              <a:t>jestli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stejna</a:t>
            </a:r>
            <a:r>
              <a:rPr lang="en-US" dirty="0"/>
              <a:t> instance/</a:t>
            </a:r>
            <a:r>
              <a:rPr lang="en-US" dirty="0" err="1"/>
              <a:t>stejna</a:t>
            </a:r>
            <a:r>
              <a:rPr lang="en-US" dirty="0"/>
              <a:t> </a:t>
            </a:r>
            <a:r>
              <a:rPr lang="en-US" dirty="0" err="1"/>
              <a:t>kocka</a:t>
            </a:r>
            <a:r>
              <a:rPr lang="en-US" dirty="0"/>
              <a:t>/ </a:t>
            </a:r>
            <a:r>
              <a:rPr lang="en-US" dirty="0" err="1"/>
              <a:t>nebo</a:t>
            </a:r>
            <a:r>
              <a:rPr lang="en-US" dirty="0"/>
              <a:t> ne.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Vyhodou</a:t>
            </a:r>
            <a:r>
              <a:rPr lang="en-US" dirty="0"/>
              <a:t> </a:t>
            </a:r>
            <a:r>
              <a:rPr lang="en-US" dirty="0" err="1"/>
              <a:t>pouziti</a:t>
            </a:r>
            <a:r>
              <a:rPr lang="en-US" dirty="0"/>
              <a:t> </a:t>
            </a:r>
            <a:r>
              <a:rPr lang="en-US" dirty="0" err="1"/>
              <a:t>siamskych</a:t>
            </a:r>
            <a:r>
              <a:rPr lang="en-US" dirty="0"/>
              <a:t> </a:t>
            </a:r>
            <a:r>
              <a:rPr lang="en-US" dirty="0" err="1"/>
              <a:t>siti</a:t>
            </a:r>
            <a:r>
              <a:rPr lang="en-US" dirty="0"/>
              <a:t> </a:t>
            </a:r>
            <a:r>
              <a:rPr lang="en-US" dirty="0" err="1"/>
              <a:t>pak</a:t>
            </a:r>
            <a:r>
              <a:rPr lang="en-US" dirty="0"/>
              <a:t> je, ze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muzeme</a:t>
            </a:r>
            <a:r>
              <a:rPr lang="en-US" dirty="0"/>
              <a:t> </a:t>
            </a:r>
            <a:r>
              <a:rPr lang="en-US" dirty="0" err="1"/>
              <a:t>predpocitat</a:t>
            </a:r>
            <a:r>
              <a:rPr lang="en-US" dirty="0"/>
              <a:t> feature </a:t>
            </a:r>
            <a:r>
              <a:rPr lang="en-US" dirty="0" err="1"/>
              <a:t>vectory</a:t>
            </a:r>
            <a:r>
              <a:rPr lang="en-US" dirty="0"/>
              <a:t> pro </a:t>
            </a:r>
            <a:r>
              <a:rPr lang="en-US" dirty="0" err="1"/>
              <a:t>vsechny</a:t>
            </a:r>
            <a:r>
              <a:rPr lang="en-US" dirty="0"/>
              <a:t> </a:t>
            </a:r>
            <a:r>
              <a:rPr lang="en-US" dirty="0" err="1"/>
              <a:t>obrazky</a:t>
            </a:r>
            <a:r>
              <a:rPr lang="en-US" dirty="0"/>
              <a:t> a </a:t>
            </a:r>
            <a:r>
              <a:rPr lang="en-US" dirty="0" err="1"/>
              <a:t>ulozit</a:t>
            </a:r>
            <a:r>
              <a:rPr lang="en-US" dirty="0"/>
              <a:t> </a:t>
            </a:r>
            <a:r>
              <a:rPr lang="en-US" dirty="0" err="1"/>
              <a:t>nekde</a:t>
            </a:r>
            <a:r>
              <a:rPr lang="en-US" dirty="0"/>
              <a:t> do database.</a:t>
            </a:r>
          </a:p>
          <a:p>
            <a:pPr marL="0" indent="0">
              <a:buNone/>
            </a:pPr>
            <a:r>
              <a:rPr lang="en-US" dirty="0" err="1"/>
              <a:t>Nemusime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ulozene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obrazky</a:t>
            </a:r>
            <a:r>
              <a:rPr lang="en-US" dirty="0"/>
              <a:t> a pro </a:t>
            </a:r>
            <a:r>
              <a:rPr lang="en-US" dirty="0" err="1"/>
              <a:t>predikci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staci</a:t>
            </a:r>
            <a:r>
              <a:rPr lang="en-US" dirty="0"/>
              <a:t> </a:t>
            </a:r>
            <a:r>
              <a:rPr lang="en-US" dirty="0" err="1"/>
              <a:t>pouze</a:t>
            </a:r>
            <a:r>
              <a:rPr lang="en-US" dirty="0"/>
              <a:t> </a:t>
            </a:r>
            <a:r>
              <a:rPr lang="en-US" dirty="0" err="1"/>
              <a:t>vypocet</a:t>
            </a:r>
            <a:r>
              <a:rPr lang="en-US" dirty="0"/>
              <a:t> feature </a:t>
            </a:r>
            <a:r>
              <a:rPr lang="en-US" dirty="0" err="1"/>
              <a:t>vektoru</a:t>
            </a:r>
            <a:r>
              <a:rPr lang="en-US" dirty="0"/>
              <a:t> </a:t>
            </a:r>
            <a:r>
              <a:rPr lang="en-US" dirty="0" err="1"/>
              <a:t>noveho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, </a:t>
            </a:r>
            <a:r>
              <a:rPr lang="en-US" dirty="0" err="1"/>
              <a:t>ktery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identifikovat</a:t>
            </a:r>
            <a:r>
              <a:rPr lang="en-US" dirty="0"/>
              <a:t> </a:t>
            </a:r>
            <a:r>
              <a:rPr lang="en-US" dirty="0" err="1"/>
              <a:t>vuci</a:t>
            </a:r>
            <a:r>
              <a:rPr lang="en-US" dirty="0"/>
              <a:t> </a:t>
            </a:r>
            <a:r>
              <a:rPr lang="en-US" dirty="0" err="1"/>
              <a:t>ostatnim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Euklidovska</a:t>
            </a:r>
            <a:r>
              <a:rPr lang="en-US" dirty="0"/>
              <a:t> </a:t>
            </a:r>
            <a:r>
              <a:rPr lang="en-US" dirty="0" err="1"/>
              <a:t>vzdalenost</a:t>
            </a:r>
            <a:r>
              <a:rPr lang="en-US" dirty="0"/>
              <a:t>, take </a:t>
            </a:r>
            <a:r>
              <a:rPr lang="en-US" dirty="0" err="1"/>
              <a:t>znama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L2 </a:t>
            </a:r>
            <a:r>
              <a:rPr lang="en-US" dirty="0" err="1"/>
              <a:t>norma</a:t>
            </a:r>
            <a:r>
              <a:rPr lang="en-US" dirty="0"/>
              <a:t>, je </a:t>
            </a:r>
            <a:r>
              <a:rPr lang="en-US" dirty="0" err="1"/>
              <a:t>vzdalenost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dvema</a:t>
            </a:r>
            <a:r>
              <a:rPr lang="en-US" dirty="0"/>
              <a:t> </a:t>
            </a:r>
            <a:r>
              <a:rPr lang="en-US" dirty="0" err="1"/>
              <a:t>vektory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body v </a:t>
            </a:r>
            <a:r>
              <a:rPr lang="en-US" dirty="0" err="1"/>
              <a:t>prostoru</a:t>
            </a:r>
            <a:r>
              <a:rPr lang="en-US" dirty="0"/>
              <a:t>. Na </a:t>
            </a:r>
            <a:r>
              <a:rPr lang="en-US" dirty="0" err="1"/>
              <a:t>obrazku</a:t>
            </a:r>
            <a:r>
              <a:rPr lang="en-US" dirty="0"/>
              <a:t> je 3D </a:t>
            </a:r>
            <a:r>
              <a:rPr lang="en-US" dirty="0" err="1"/>
              <a:t>ilustrace</a:t>
            </a:r>
            <a:r>
              <a:rPr lang="en-US" dirty="0"/>
              <a:t>,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cerna</a:t>
            </a:r>
            <a:r>
              <a:rPr lang="en-US" dirty="0"/>
              <a:t> </a:t>
            </a:r>
            <a:r>
              <a:rPr lang="en-US" dirty="0" err="1"/>
              <a:t>usecka</a:t>
            </a:r>
            <a:r>
              <a:rPr lang="en-US" dirty="0"/>
              <a:t> </a:t>
            </a:r>
            <a:r>
              <a:rPr lang="en-US" dirty="0" err="1"/>
              <a:t>reprezentuje</a:t>
            </a:r>
            <a:r>
              <a:rPr lang="en-US" dirty="0"/>
              <a:t> </a:t>
            </a:r>
            <a:r>
              <a:rPr lang="en-US" dirty="0" err="1"/>
              <a:t>vzdalenost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body p a q a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zajima</a:t>
            </a:r>
            <a:r>
              <a:rPr lang="en-US" dirty="0"/>
              <a:t> jeji </a:t>
            </a:r>
            <a:r>
              <a:rPr lang="en-US" dirty="0" err="1"/>
              <a:t>delka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Euklidovska</a:t>
            </a:r>
            <a:r>
              <a:rPr lang="en-US" dirty="0"/>
              <a:t> </a:t>
            </a:r>
            <a:r>
              <a:rPr lang="en-US" dirty="0" err="1"/>
              <a:t>vzdalenost</a:t>
            </a:r>
            <a:r>
              <a:rPr lang="en-US" dirty="0"/>
              <a:t> je </a:t>
            </a:r>
            <a:r>
              <a:rPr lang="en-US" dirty="0" err="1"/>
              <a:t>jedna</a:t>
            </a:r>
            <a:r>
              <a:rPr lang="en-US" dirty="0"/>
              <a:t> z </a:t>
            </a:r>
            <a:r>
              <a:rPr lang="en-US" dirty="0" err="1"/>
              <a:t>mnoha</a:t>
            </a:r>
            <a:r>
              <a:rPr lang="en-US" dirty="0"/>
              <a:t> distance </a:t>
            </a:r>
            <a:r>
              <a:rPr lang="en-US" dirty="0" err="1"/>
              <a:t>metrik</a:t>
            </a:r>
            <a:r>
              <a:rPr lang="en-US" dirty="0"/>
              <a:t>, </a:t>
            </a:r>
            <a:r>
              <a:rPr lang="en-US" dirty="0" err="1"/>
              <a:t>ktere</a:t>
            </a:r>
            <a:r>
              <a:rPr lang="en-US" dirty="0"/>
              <a:t> se </a:t>
            </a:r>
            <a:r>
              <a:rPr lang="en-US" dirty="0" err="1"/>
              <a:t>daji</a:t>
            </a:r>
            <a:r>
              <a:rPr lang="en-US" dirty="0"/>
              <a:t> </a:t>
            </a:r>
            <a:r>
              <a:rPr lang="en-US" dirty="0" err="1"/>
              <a:t>pouzit</a:t>
            </a:r>
            <a:r>
              <a:rPr lang="en-US" dirty="0"/>
              <a:t> a </a:t>
            </a:r>
            <a:r>
              <a:rPr lang="en-US" dirty="0" err="1"/>
              <a:t>nektere</a:t>
            </a:r>
            <a:r>
              <a:rPr lang="en-US" dirty="0"/>
              <a:t> </a:t>
            </a:r>
            <a:r>
              <a:rPr lang="en-US" dirty="0" err="1"/>
              <a:t>mohou</a:t>
            </a:r>
            <a:r>
              <a:rPr lang="en-US" dirty="0"/>
              <a:t> </a:t>
            </a:r>
            <a:r>
              <a:rPr lang="en-US" dirty="0" err="1"/>
              <a:t>fungovat</a:t>
            </a:r>
            <a:r>
              <a:rPr lang="en-US" dirty="0"/>
              <a:t> pro </a:t>
            </a:r>
            <a:r>
              <a:rPr lang="en-US" dirty="0" err="1"/>
              <a:t>ruzne</a:t>
            </a:r>
            <a:r>
              <a:rPr lang="en-US" dirty="0"/>
              <a:t> </a:t>
            </a:r>
            <a:r>
              <a:rPr lang="en-US" dirty="0" err="1"/>
              <a:t>problemy</a:t>
            </a:r>
            <a:r>
              <a:rPr lang="en-US" dirty="0"/>
              <a:t> a </a:t>
            </a:r>
            <a:r>
              <a:rPr lang="en-US" dirty="0" err="1"/>
              <a:t>architektury</a:t>
            </a:r>
            <a:r>
              <a:rPr lang="en-US" dirty="0"/>
              <a:t> lepe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jine</a:t>
            </a:r>
            <a:r>
              <a:rPr lang="en-US" dirty="0"/>
              <a:t>, je to </a:t>
            </a:r>
            <a:r>
              <a:rPr lang="en-US" dirty="0" err="1"/>
              <a:t>dalsi</a:t>
            </a:r>
            <a:r>
              <a:rPr lang="en-US" dirty="0"/>
              <a:t> z </a:t>
            </a:r>
            <a:r>
              <a:rPr lang="en-US" dirty="0" err="1"/>
              <a:t>parametru</a:t>
            </a:r>
            <a:r>
              <a:rPr lang="en-US" dirty="0"/>
              <a:t>, </a:t>
            </a:r>
            <a:r>
              <a:rPr lang="en-US" dirty="0" err="1"/>
              <a:t>ktery</a:t>
            </a:r>
            <a:r>
              <a:rPr lang="en-US" dirty="0"/>
              <a:t> se da </a:t>
            </a:r>
            <a:r>
              <a:rPr lang="en-US" dirty="0" err="1"/>
              <a:t>ladit</a:t>
            </a:r>
            <a:r>
              <a:rPr lang="en-US" dirty="0"/>
              <a:t>. </a:t>
            </a:r>
            <a:r>
              <a:rPr lang="en-US" dirty="0" err="1"/>
              <a:t>Dalsi</a:t>
            </a:r>
            <a:r>
              <a:rPr lang="en-US" dirty="0"/>
              <a:t> z </a:t>
            </a:r>
            <a:r>
              <a:rPr lang="en-US" dirty="0" err="1"/>
              <a:t>metrik</a:t>
            </a:r>
            <a:r>
              <a:rPr lang="en-US" dirty="0"/>
              <a:t> </a:t>
            </a:r>
            <a:r>
              <a:rPr lang="en-US" dirty="0" err="1"/>
              <a:t>muze</a:t>
            </a:r>
            <a:r>
              <a:rPr lang="en-US" dirty="0"/>
              <a:t> </a:t>
            </a:r>
            <a:r>
              <a:rPr lang="en-US" dirty="0" err="1"/>
              <a:t>byt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Cosine similarity.</a:t>
            </a:r>
          </a:p>
        </p:txBody>
      </p:sp>
    </p:spTree>
    <p:extLst>
      <p:ext uri="{BB962C8B-B14F-4D97-AF65-F5344CB8AC3E}">
        <p14:creationId xmlns:p14="http://schemas.microsoft.com/office/powerpoint/2010/main" val="123289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Jakou</a:t>
            </a:r>
            <a:r>
              <a:rPr lang="en-US" dirty="0"/>
              <a:t> pro </a:t>
            </a:r>
            <a:r>
              <a:rPr lang="en-US" dirty="0" err="1"/>
              <a:t>takovy</a:t>
            </a:r>
            <a:r>
              <a:rPr lang="en-US" dirty="0"/>
              <a:t> problem </a:t>
            </a:r>
            <a:r>
              <a:rPr lang="en-US" dirty="0" err="1"/>
              <a:t>pouzit</a:t>
            </a:r>
            <a:r>
              <a:rPr lang="en-US" dirty="0"/>
              <a:t> loss </a:t>
            </a:r>
            <a:r>
              <a:rPr lang="en-US" dirty="0" err="1"/>
              <a:t>funkci</a:t>
            </a:r>
            <a:r>
              <a:rPr lang="en-US" dirty="0"/>
              <a:t>? </a:t>
            </a:r>
            <a:r>
              <a:rPr lang="en-US" dirty="0" err="1"/>
              <a:t>Prvni</a:t>
            </a:r>
            <a:r>
              <a:rPr lang="en-US" dirty="0"/>
              <a:t> z </a:t>
            </a:r>
            <a:r>
              <a:rPr lang="en-US" dirty="0" err="1"/>
              <a:t>moznosti</a:t>
            </a:r>
            <a:r>
              <a:rPr lang="en-US" dirty="0"/>
              <a:t> je </a:t>
            </a:r>
            <a:r>
              <a:rPr lang="en-US" dirty="0" err="1"/>
              <a:t>takzvana</a:t>
            </a:r>
            <a:r>
              <a:rPr lang="en-US" dirty="0"/>
              <a:t> Contrastive loss. </a:t>
            </a:r>
          </a:p>
          <a:p>
            <a:r>
              <a:rPr lang="en-US" b="0" i="0" dirty="0" err="1">
                <a:solidFill>
                  <a:srgbClr val="242424"/>
                </a:solidFill>
                <a:effectLst/>
                <a:latin typeface="-apple-system"/>
              </a:rPr>
              <a:t>Snazi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 se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-apple-system"/>
              </a:rPr>
              <a:t>maximalizovat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-apple-system"/>
              </a:rPr>
              <a:t>vzdalenost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-apple-system"/>
              </a:rPr>
              <a:t>mezi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-apple-system"/>
              </a:rPr>
              <a:t>pary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-apple-system"/>
              </a:rPr>
              <a:t>obrazku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Jejim</a:t>
            </a:r>
            <a:r>
              <a:rPr lang="en-US" dirty="0"/>
              <a:t> </a:t>
            </a:r>
            <a:r>
              <a:rPr lang="en-US" dirty="0" err="1"/>
              <a:t>ukolem</a:t>
            </a:r>
            <a:r>
              <a:rPr lang="en-US" dirty="0"/>
              <a:t> je: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mame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obrazky</a:t>
            </a:r>
            <a:r>
              <a:rPr lang="en-US" dirty="0"/>
              <a:t>, </a:t>
            </a:r>
            <a:r>
              <a:rPr lang="en-US" dirty="0" err="1"/>
              <a:t>ktere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podobne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ziskat</a:t>
            </a:r>
            <a:r>
              <a:rPr lang="en-US" dirty="0"/>
              <a:t> feature </a:t>
            </a:r>
            <a:r>
              <a:rPr lang="en-US" dirty="0" err="1"/>
              <a:t>vektory</a:t>
            </a:r>
            <a:r>
              <a:rPr lang="en-US" dirty="0"/>
              <a:t>, </a:t>
            </a:r>
            <a:r>
              <a:rPr lang="en-US" dirty="0" err="1"/>
              <a:t>ktere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take </a:t>
            </a:r>
            <a:r>
              <a:rPr lang="en-US" dirty="0" err="1"/>
              <a:t>velmi</a:t>
            </a:r>
            <a:r>
              <a:rPr lang="en-US" dirty="0"/>
              <a:t> </a:t>
            </a:r>
            <a:r>
              <a:rPr lang="en-US" dirty="0" err="1"/>
              <a:t>podobne</a:t>
            </a:r>
            <a:r>
              <a:rPr lang="en-US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    </a:t>
            </a: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mame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obrazky</a:t>
            </a:r>
            <a:r>
              <a:rPr lang="en-US" dirty="0"/>
              <a:t>, </a:t>
            </a:r>
            <a:r>
              <a:rPr lang="en-US" dirty="0" err="1"/>
              <a:t>ktere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ruzne</a:t>
            </a:r>
            <a:r>
              <a:rPr lang="en-US" dirty="0"/>
              <a:t>,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ziskat</a:t>
            </a:r>
            <a:r>
              <a:rPr lang="en-US" dirty="0"/>
              <a:t> feature </a:t>
            </a:r>
            <a:r>
              <a:rPr lang="en-US" dirty="0" err="1"/>
              <a:t>vektory</a:t>
            </a:r>
            <a:r>
              <a:rPr lang="en-US" dirty="0"/>
              <a:t>, </a:t>
            </a:r>
            <a:r>
              <a:rPr lang="en-US" dirty="0" err="1"/>
              <a:t>ktere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take </a:t>
            </a:r>
            <a:r>
              <a:rPr lang="en-US" dirty="0" err="1"/>
              <a:t>velmi</a:t>
            </a:r>
            <a:r>
              <a:rPr lang="en-US" dirty="0"/>
              <a:t> </a:t>
            </a:r>
            <a:r>
              <a:rPr lang="en-US" dirty="0" err="1"/>
              <a:t>ruzne</a:t>
            </a:r>
            <a:r>
              <a:rPr lang="en-US" dirty="0"/>
              <a:t>.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02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Jak to </a:t>
            </a:r>
            <a:r>
              <a:rPr lang="en-US" dirty="0" err="1"/>
              <a:t>funguje</a:t>
            </a:r>
            <a:r>
              <a:rPr lang="en-US" dirty="0"/>
              <a:t>?</a:t>
            </a:r>
          </a:p>
          <a:p>
            <a:pPr marL="457200" indent="-457200">
              <a:buAutoNum type="arabicPeriod"/>
            </a:pPr>
            <a:r>
              <a:rPr lang="en-US" dirty="0"/>
              <a:t>Y je ground truth– 1 </a:t>
            </a: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obrazky</a:t>
            </a:r>
            <a:r>
              <a:rPr lang="en-US" dirty="0"/>
              <a:t> </a:t>
            </a:r>
            <a:r>
              <a:rPr lang="en-US" dirty="0" err="1"/>
              <a:t>podobne</a:t>
            </a:r>
            <a:r>
              <a:rPr lang="en-US" dirty="0"/>
              <a:t> a 0 </a:t>
            </a:r>
            <a:r>
              <a:rPr lang="en-US" dirty="0" err="1"/>
              <a:t>pokud</a:t>
            </a:r>
            <a:r>
              <a:rPr lang="en-US" dirty="0"/>
              <a:t> se </a:t>
            </a:r>
            <a:r>
              <a:rPr lang="en-US" dirty="0" err="1"/>
              <a:t>lisi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Diss</a:t>
            </a:r>
          </a:p>
          <a:p>
            <a:pPr marL="457200" indent="-457200">
              <a:buAutoNum type="arabicPeriod"/>
            </a:pPr>
            <a:r>
              <a:rPr lang="en-US" dirty="0"/>
              <a:t>D je </a:t>
            </a:r>
            <a:r>
              <a:rPr lang="en-US" dirty="0" err="1"/>
              <a:t>vzdalenost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parem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- </a:t>
            </a:r>
            <a:r>
              <a:rPr lang="en-US" dirty="0" err="1"/>
              <a:t>predikce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Diss</a:t>
            </a:r>
          </a:p>
          <a:p>
            <a:pPr marL="457200" indent="-457200">
              <a:buAutoNum type="arabicPeriod"/>
            </a:pPr>
            <a:r>
              <a:rPr lang="en-US" dirty="0"/>
              <a:t>Margin je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minimalni</a:t>
            </a:r>
            <a:r>
              <a:rPr lang="en-US" dirty="0"/>
              <a:t> </a:t>
            </a:r>
            <a:r>
              <a:rPr lang="en-US" dirty="0" err="1"/>
              <a:t>vzdalenost</a:t>
            </a:r>
            <a:r>
              <a:rPr lang="en-US" dirty="0"/>
              <a:t> pro </a:t>
            </a:r>
            <a:r>
              <a:rPr lang="en-US" dirty="0" err="1"/>
              <a:t>neshodujici</a:t>
            </a:r>
            <a:r>
              <a:rPr lang="en-US" dirty="0"/>
              <a:t> se </a:t>
            </a:r>
            <a:r>
              <a:rPr lang="en-US" dirty="0" err="1"/>
              <a:t>pary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19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Pro </a:t>
            </a:r>
            <a:r>
              <a:rPr lang="en-US" dirty="0" err="1"/>
              <a:t>pozitivni</a:t>
            </a:r>
            <a:r>
              <a:rPr lang="en-US" dirty="0"/>
              <a:t> (</a:t>
            </a:r>
            <a:r>
              <a:rPr lang="en-US" dirty="0" err="1"/>
              <a:t>stejne</a:t>
            </a:r>
            <a:r>
              <a:rPr lang="en-US" dirty="0"/>
              <a:t>)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mame</a:t>
            </a:r>
            <a:r>
              <a:rPr lang="en-US" dirty="0"/>
              <a:t> Y = 1</a:t>
            </a:r>
          </a:p>
          <a:p>
            <a:pPr marL="457200" indent="-457200">
              <a:buAutoNum type="arabicPeriod"/>
            </a:pPr>
            <a:r>
              <a:rPr lang="en-US" dirty="0" err="1"/>
              <a:t>Dosadime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A </a:t>
            </a:r>
            <a:r>
              <a:rPr lang="en-US" dirty="0" err="1"/>
              <a:t>vidime</a:t>
            </a:r>
            <a:r>
              <a:rPr lang="en-US" dirty="0"/>
              <a:t> ze </a:t>
            </a:r>
            <a:r>
              <a:rPr lang="en-US" dirty="0" err="1"/>
              <a:t>nam</a:t>
            </a:r>
            <a:r>
              <a:rPr lang="en-US" dirty="0"/>
              <a:t> to </a:t>
            </a:r>
            <a:r>
              <a:rPr lang="en-US" dirty="0" err="1"/>
              <a:t>vypne</a:t>
            </a:r>
            <a:r>
              <a:rPr lang="en-US" dirty="0"/>
              <a:t> </a:t>
            </a:r>
            <a:r>
              <a:rPr lang="en-US" dirty="0" err="1"/>
              <a:t>pravou</a:t>
            </a:r>
            <a:r>
              <a:rPr lang="en-US" dirty="0"/>
              <a:t> cast </a:t>
            </a:r>
            <a:r>
              <a:rPr lang="en-US" dirty="0" err="1"/>
              <a:t>vzorce</a:t>
            </a:r>
            <a:r>
              <a:rPr lang="en-US" dirty="0"/>
              <a:t> a </a:t>
            </a:r>
            <a:r>
              <a:rPr lang="en-US" dirty="0" err="1"/>
              <a:t>zbyde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jen</a:t>
            </a:r>
            <a:r>
              <a:rPr lang="en-US" dirty="0"/>
              <a:t> D^2</a:t>
            </a:r>
          </a:p>
        </p:txBody>
      </p:sp>
    </p:spTree>
    <p:extLst>
      <p:ext uri="{BB962C8B-B14F-4D97-AF65-F5344CB8AC3E}">
        <p14:creationId xmlns:p14="http://schemas.microsoft.com/office/powerpoint/2010/main" val="1378068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291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669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66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60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0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052800" y="0"/>
            <a:ext cx="8331200" cy="13727953"/>
          </a:xfrm>
          <a:solidFill>
            <a:schemeClr val="bg2"/>
          </a:solidFill>
        </p:spPr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5" name="Shape 19"/>
          <p:cNvSpPr>
            <a:spLocks noGrp="1"/>
          </p:cNvSpPr>
          <p:nvPr>
            <p:ph type="title"/>
          </p:nvPr>
        </p:nvSpPr>
        <p:spPr>
          <a:xfrm>
            <a:off x="1586882" y="1611798"/>
            <a:ext cx="13098472" cy="125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" name="Shape 20"/>
          <p:cNvSpPr>
            <a:spLocks noGrp="1"/>
          </p:cNvSpPr>
          <p:nvPr>
            <p:ph type="body" idx="1" hasCustomPrompt="1"/>
          </p:nvPr>
        </p:nvSpPr>
        <p:spPr>
          <a:xfrm>
            <a:off x="1616333" y="3243532"/>
            <a:ext cx="13069021" cy="9023229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0277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1953"/>
            <a:ext cx="8331200" cy="13727953"/>
          </a:xfrm>
          <a:solidFill>
            <a:schemeClr val="bg2"/>
          </a:solidFill>
        </p:spPr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7" name="Shape 19"/>
          <p:cNvSpPr>
            <a:spLocks noGrp="1"/>
          </p:cNvSpPr>
          <p:nvPr>
            <p:ph type="title"/>
          </p:nvPr>
        </p:nvSpPr>
        <p:spPr>
          <a:xfrm>
            <a:off x="10047009" y="1611798"/>
            <a:ext cx="13507258" cy="125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" name="Shape 20"/>
          <p:cNvSpPr>
            <a:spLocks noGrp="1"/>
          </p:cNvSpPr>
          <p:nvPr>
            <p:ph type="body" idx="1" hasCustomPrompt="1"/>
          </p:nvPr>
        </p:nvSpPr>
        <p:spPr>
          <a:xfrm>
            <a:off x="10075333" y="3243532"/>
            <a:ext cx="13476888" cy="9023229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5681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452496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86305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7374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337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652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9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1179045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523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1179045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0764" y="2868827"/>
            <a:ext cx="12112537" cy="12112537"/>
          </a:xfrm>
          <a:prstGeom prst="ellipse">
            <a:avLst/>
          </a:pr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22125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452496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101335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2226125" y="3243532"/>
            <a:ext cx="101335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5704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5" y="3243532"/>
            <a:ext cx="9710208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2073596" y="3243531"/>
            <a:ext cx="10252076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4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5" y="3271329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8750829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5714133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534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452496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5" y="3271329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8750829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5714133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8910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5" y="1320800"/>
            <a:ext cx="20572143" cy="1548027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cs-CZ" sz="7200" dirty="0"/>
              <a:t>Let</a:t>
            </a:r>
            <a:r>
              <a:rPr lang="en-US" sz="7200" dirty="0"/>
              <a:t>’s</a:t>
            </a:r>
            <a:r>
              <a:rPr lang="cs-CZ" sz="7200" dirty="0"/>
              <a:t> keep in touch!</a:t>
            </a:r>
            <a:endParaRPr lang="en-GB" sz="7200" dirty="0"/>
          </a:p>
        </p:txBody>
      </p:sp>
      <p:sp>
        <p:nvSpPr>
          <p:cNvPr id="10" name="Shape 52"/>
          <p:cNvSpPr/>
          <p:nvPr userDrawn="1"/>
        </p:nvSpPr>
        <p:spPr>
          <a:xfrm>
            <a:off x="5299724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28495" y="4662559"/>
            <a:ext cx="3230366" cy="3230366"/>
          </a:xfrm>
          <a:prstGeom prst="ellipse">
            <a:avLst/>
          </a:prstGeom>
        </p:spPr>
      </p:sp>
      <p:sp>
        <p:nvSpPr>
          <p:cNvPr id="22" name="Shape 52"/>
          <p:cNvSpPr/>
          <p:nvPr userDrawn="1"/>
        </p:nvSpPr>
        <p:spPr>
          <a:xfrm>
            <a:off x="14462012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890783" y="4662559"/>
            <a:ext cx="3230366" cy="3230366"/>
          </a:xfrm>
          <a:prstGeom prst="ellipse">
            <a:avLst/>
          </a:prstGeom>
        </p:spPr>
      </p:sp>
      <p:sp>
        <p:nvSpPr>
          <p:cNvPr id="12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5443440" y="8595595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4605728" y="8595594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5" y="1320800"/>
            <a:ext cx="20572143" cy="1548027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cs-CZ" sz="7200" dirty="0"/>
              <a:t>Let</a:t>
            </a:r>
            <a:r>
              <a:rPr lang="en-US" sz="7200" dirty="0"/>
              <a:t>’s</a:t>
            </a:r>
            <a:r>
              <a:rPr lang="cs-CZ" sz="7200" dirty="0"/>
              <a:t> keep in touch!</a:t>
            </a:r>
            <a:endParaRPr lang="en-GB" sz="7200" dirty="0"/>
          </a:p>
        </p:txBody>
      </p:sp>
      <p:sp>
        <p:nvSpPr>
          <p:cNvPr id="10" name="Shape 52"/>
          <p:cNvSpPr/>
          <p:nvPr userDrawn="1"/>
        </p:nvSpPr>
        <p:spPr>
          <a:xfrm>
            <a:off x="1825004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4"/>
          <p:cNvSpPr/>
          <p:nvPr userDrawn="1"/>
        </p:nvSpPr>
        <p:spPr>
          <a:xfrm>
            <a:off x="10037181" y="4250296"/>
            <a:ext cx="4011109" cy="401110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76"/>
          <p:cNvSpPr/>
          <p:nvPr userDrawn="1"/>
        </p:nvSpPr>
        <p:spPr>
          <a:xfrm>
            <a:off x="18172558" y="4255327"/>
            <a:ext cx="3907686" cy="39349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53775" y="4662559"/>
            <a:ext cx="3230366" cy="3230366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427552" y="4640666"/>
            <a:ext cx="3230366" cy="3230366"/>
          </a:xfrm>
          <a:prstGeom prst="ellipse">
            <a:avLst/>
          </a:prstGeom>
        </p:spPr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8511218" y="4637137"/>
            <a:ext cx="3230366" cy="3230366"/>
          </a:xfrm>
          <a:prstGeom prst="ellipse">
            <a:avLst/>
          </a:prstGeom>
        </p:spPr>
      </p:sp>
      <p:sp>
        <p:nvSpPr>
          <p:cNvPr id="21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968720" y="8674142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2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10173358" y="8679101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3" name="Content Placeholder 1"/>
          <p:cNvSpPr>
            <a:spLocks noGrp="1"/>
          </p:cNvSpPr>
          <p:nvPr>
            <p:ph sz="quarter" idx="15" hasCustomPrompt="1"/>
          </p:nvPr>
        </p:nvSpPr>
        <p:spPr>
          <a:xfrm>
            <a:off x="18226163" y="8572058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5995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5" y="1320800"/>
            <a:ext cx="20572143" cy="1548027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cs-CZ" sz="7200" dirty="0"/>
              <a:t>Let</a:t>
            </a:r>
            <a:r>
              <a:rPr lang="en-US" sz="7200" dirty="0"/>
              <a:t>’s</a:t>
            </a:r>
            <a:r>
              <a:rPr lang="cs-CZ" sz="7200" dirty="0"/>
              <a:t> keep in touch!</a:t>
            </a:r>
            <a:endParaRPr lang="en-GB" sz="7200" dirty="0"/>
          </a:p>
        </p:txBody>
      </p:sp>
      <p:sp>
        <p:nvSpPr>
          <p:cNvPr id="10" name="Shape 52"/>
          <p:cNvSpPr/>
          <p:nvPr userDrawn="1"/>
        </p:nvSpPr>
        <p:spPr>
          <a:xfrm>
            <a:off x="1787525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4"/>
          <p:cNvSpPr/>
          <p:nvPr userDrawn="1"/>
        </p:nvSpPr>
        <p:spPr>
          <a:xfrm>
            <a:off x="7334877" y="4232008"/>
            <a:ext cx="4011109" cy="401110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76"/>
          <p:cNvSpPr/>
          <p:nvPr userDrawn="1"/>
        </p:nvSpPr>
        <p:spPr>
          <a:xfrm>
            <a:off x="18172558" y="4255327"/>
            <a:ext cx="3907686" cy="39349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16296" y="4662559"/>
            <a:ext cx="3230366" cy="3230366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725248" y="4622378"/>
            <a:ext cx="3230366" cy="3230366"/>
          </a:xfrm>
          <a:prstGeom prst="ellipse">
            <a:avLst/>
          </a:prstGeom>
        </p:spPr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8511218" y="4607604"/>
            <a:ext cx="3230366" cy="3230366"/>
          </a:xfrm>
          <a:prstGeom prst="ellipse">
            <a:avLst/>
          </a:prstGeom>
        </p:spPr>
      </p:sp>
      <p:sp>
        <p:nvSpPr>
          <p:cNvPr id="22" name="Shape 76"/>
          <p:cNvSpPr/>
          <p:nvPr userDrawn="1"/>
        </p:nvSpPr>
        <p:spPr>
          <a:xfrm>
            <a:off x="12805429" y="4237039"/>
            <a:ext cx="3907686" cy="39349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144089" y="4589316"/>
            <a:ext cx="3230366" cy="3230366"/>
          </a:xfrm>
          <a:prstGeom prst="ellipse">
            <a:avLst/>
          </a:prstGeom>
        </p:spPr>
      </p:sp>
      <p:sp>
        <p:nvSpPr>
          <p:cNvPr id="25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1931241" y="8815729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6" name="Content Placeholder 1"/>
          <p:cNvSpPr>
            <a:spLocks noGrp="1"/>
          </p:cNvSpPr>
          <p:nvPr>
            <p:ph sz="quarter" idx="15" hasCustomPrompt="1"/>
          </p:nvPr>
        </p:nvSpPr>
        <p:spPr>
          <a:xfrm>
            <a:off x="7440193" y="8815729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7" name="Content Placeholder 1"/>
          <p:cNvSpPr>
            <a:spLocks noGrp="1"/>
          </p:cNvSpPr>
          <p:nvPr>
            <p:ph sz="quarter" idx="16" hasCustomPrompt="1"/>
          </p:nvPr>
        </p:nvSpPr>
        <p:spPr>
          <a:xfrm>
            <a:off x="12859034" y="8815729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8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18226163" y="8815728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4" name="Shape 52"/>
          <p:cNvSpPr/>
          <p:nvPr userDrawn="1"/>
        </p:nvSpPr>
        <p:spPr>
          <a:xfrm>
            <a:off x="1710725" y="1852136"/>
            <a:ext cx="5304435" cy="53044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 userDrawn="1"/>
        </p:nvSpPr>
        <p:spPr>
          <a:xfrm>
            <a:off x="8755380" y="2342222"/>
            <a:ext cx="13898880" cy="43242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38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3800" b="1" i="0" u="none" strike="noStrike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3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310829" y="2489380"/>
            <a:ext cx="4038212" cy="4038212"/>
          </a:xfrm>
          <a:prstGeom prst="ellipse">
            <a:avLst/>
          </a:prstGeom>
        </p:spPr>
      </p:sp>
      <p:sp>
        <p:nvSpPr>
          <p:cNvPr id="8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710726" y="8053729"/>
            <a:ext cx="5304434" cy="3935071"/>
          </a:xfrm>
        </p:spPr>
        <p:txBody>
          <a:bodyPr>
            <a:normAutofit/>
          </a:bodyPr>
          <a:lstStyle>
            <a:lvl1pPr marL="0" indent="0" algn="l">
              <a:buNone/>
              <a:defRPr sz="40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14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2"/>
          <p:cNvSpPr/>
          <p:nvPr userDrawn="1"/>
        </p:nvSpPr>
        <p:spPr>
          <a:xfrm>
            <a:off x="1711114" y="8079907"/>
            <a:ext cx="4199468" cy="419946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711114" y="1896284"/>
            <a:ext cx="13898880" cy="43242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38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3800" b="1" i="0" u="none" strike="noStrike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3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12342" y="8581134"/>
            <a:ext cx="3197012" cy="3197012"/>
          </a:xfrm>
          <a:prstGeom prst="ellipse">
            <a:avLst/>
          </a:prstGeom>
        </p:spPr>
      </p:sp>
      <p:sp>
        <p:nvSpPr>
          <p:cNvPr id="6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6411810" y="8079907"/>
            <a:ext cx="5304434" cy="3935071"/>
          </a:xfrm>
        </p:spPr>
        <p:txBody>
          <a:bodyPr>
            <a:normAutofit/>
          </a:bodyPr>
          <a:lstStyle>
            <a:lvl1pPr marL="0" indent="0" algn="l">
              <a:buNone/>
              <a:defRPr sz="40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7" name="Shape 52"/>
          <p:cNvSpPr/>
          <p:nvPr userDrawn="1"/>
        </p:nvSpPr>
        <p:spPr>
          <a:xfrm>
            <a:off x="12881477" y="8079907"/>
            <a:ext cx="4199468" cy="419607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382705" y="8577744"/>
            <a:ext cx="3197012" cy="3197012"/>
          </a:xfrm>
          <a:prstGeom prst="ellipse">
            <a:avLst/>
          </a:prstGeom>
        </p:spPr>
      </p:sp>
      <p:sp>
        <p:nvSpPr>
          <p:cNvPr id="9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17587810" y="8079907"/>
            <a:ext cx="5304434" cy="3935071"/>
          </a:xfrm>
        </p:spPr>
        <p:txBody>
          <a:bodyPr>
            <a:normAutofit/>
          </a:bodyPr>
          <a:lstStyle>
            <a:lvl1pPr marL="0" indent="0" algn="l">
              <a:buNone/>
              <a:defRPr sz="40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Phot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057" y="11238890"/>
            <a:ext cx="2809142" cy="280914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" y="4434840"/>
            <a:ext cx="24384000" cy="2651760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cs-CZ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4280556"/>
            <a:ext cx="24383999" cy="20159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26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9" name="Shape 52"/>
          <p:cNvSpPr/>
          <p:nvPr userDrawn="1"/>
        </p:nvSpPr>
        <p:spPr>
          <a:xfrm>
            <a:off x="13673155" y="8565489"/>
            <a:ext cx="3188935" cy="31889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053770" y="8946104"/>
            <a:ext cx="2427704" cy="2427704"/>
          </a:xfrm>
          <a:prstGeom prst="ellipse">
            <a:avLst/>
          </a:prstGeom>
        </p:spPr>
      </p:sp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7438667" y="8859454"/>
            <a:ext cx="4903340" cy="260100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2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Phot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4434840"/>
            <a:ext cx="24384000" cy="2651760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cs-CZ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4280556"/>
            <a:ext cx="24383999" cy="20159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26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9" name="Shape 52"/>
          <p:cNvSpPr/>
          <p:nvPr userDrawn="1"/>
        </p:nvSpPr>
        <p:spPr>
          <a:xfrm>
            <a:off x="13673155" y="8565489"/>
            <a:ext cx="3188935" cy="31889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053770" y="8946104"/>
            <a:ext cx="2427704" cy="2427704"/>
          </a:xfrm>
          <a:prstGeom prst="ellipse">
            <a:avLst/>
          </a:prstGeom>
        </p:spPr>
      </p:sp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7438667" y="8859454"/>
            <a:ext cx="4903340" cy="260100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8" name="Shape 52"/>
          <p:cNvSpPr/>
          <p:nvPr userDrawn="1"/>
        </p:nvSpPr>
        <p:spPr>
          <a:xfrm>
            <a:off x="2499187" y="8550473"/>
            <a:ext cx="3188935" cy="31889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879802" y="8931088"/>
            <a:ext cx="2427704" cy="2427704"/>
          </a:xfrm>
          <a:prstGeom prst="ellipse">
            <a:avLst/>
          </a:prstGeom>
        </p:spPr>
      </p:sp>
      <p:sp>
        <p:nvSpPr>
          <p:cNvPr id="15" name="Rectangle 14"/>
          <p:cNvSpPr/>
          <p:nvPr userDrawn="1"/>
        </p:nvSpPr>
        <p:spPr>
          <a:xfrm>
            <a:off x="6264700" y="8765904"/>
            <a:ext cx="4903340" cy="2694554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cs-CZ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6264699" y="8844438"/>
            <a:ext cx="4903340" cy="260100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057" y="11238890"/>
            <a:ext cx="2809142" cy="28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97411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7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6973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56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122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04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80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20522502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</a:t>
            </a:r>
            <a:r>
              <a:rPr lang="cs-CZ" dirty="0"/>
              <a:t>Two</a:t>
            </a:r>
            <a:endParaRPr dirty="0"/>
          </a:p>
          <a:p>
            <a:pPr lvl="2"/>
            <a:r>
              <a:rPr dirty="0"/>
              <a:t>Body Level </a:t>
            </a:r>
            <a:r>
              <a:rPr lang="cs-CZ" dirty="0"/>
              <a:t>Three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73" r:id="rId3"/>
    <p:sldLayoutId id="2147483672" r:id="rId4"/>
    <p:sldLayoutId id="2147483675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56" r:id="rId14"/>
    <p:sldLayoutId id="2147483661" r:id="rId15"/>
    <p:sldLayoutId id="2147483657" r:id="rId16"/>
    <p:sldLayoutId id="2147483662" r:id="rId17"/>
    <p:sldLayoutId id="2147483663" r:id="rId18"/>
    <p:sldLayoutId id="2147483659" r:id="rId19"/>
    <p:sldLayoutId id="2147483667" r:id="rId20"/>
    <p:sldLayoutId id="2147483665" r:id="rId21"/>
    <p:sldLayoutId id="2147483664" r:id="rId22"/>
    <p:sldLayoutId id="2147483666" r:id="rId23"/>
    <p:sldLayoutId id="2147483686" r:id="rId24"/>
    <p:sldLayoutId id="2147483689" r:id="rId25"/>
    <p:sldLayoutId id="2147483690" r:id="rId26"/>
    <p:sldLayoutId id="2147483688" r:id="rId27"/>
    <p:sldLayoutId id="2147483677" r:id="rId28"/>
    <p:sldLayoutId id="2147483669" r:id="rId29"/>
    <p:sldLayoutId id="2147483676" r:id="rId30"/>
    <p:sldLayoutId id="2147483660" r:id="rId31"/>
    <p:sldLayoutId id="2147483692" r:id="rId32"/>
    <p:sldLayoutId id="2147483693" r:id="rId33"/>
    <p:sldLayoutId id="2147483694" r:id="rId34"/>
    <p:sldLayoutId id="2147483668" r:id="rId35"/>
    <p:sldLayoutId id="2147483651" r:id="rId36"/>
    <p:sldLayoutId id="2147483652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rgbClr val="282828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Signika"/>
        </a:defRPr>
      </a:lvl1pPr>
      <a:lvl2pPr marL="0" marR="0" indent="228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2pPr>
      <a:lvl3pPr marL="0" marR="0" indent="457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3pPr>
      <a:lvl4pPr marL="0" marR="0" indent="685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4pPr>
      <a:lvl5pPr marL="0" marR="0" indent="9144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5pPr>
      <a:lvl6pPr marL="0" marR="0" indent="11430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6pPr>
      <a:lvl7pPr marL="0" marR="0" indent="1371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7pPr>
      <a:lvl8pPr marL="0" marR="0" indent="1600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8pPr>
      <a:lvl9pPr marL="0" marR="0" indent="1828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9pPr>
    </p:titleStyle>
    <p:bodyStyle>
      <a:lvl1pPr marL="457200" marR="0" indent="-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40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1pPr>
      <a:lvl2pPr marL="990600" marR="0" indent="-533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6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2pPr>
      <a:lvl3pPr marL="1428750" marR="0" indent="-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2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3pPr>
      <a:lvl4pPr marL="457200" marR="0" indent="-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200" b="0" i="0" u="none" strike="noStrike" cap="none" spc="0" baseline="0">
          <a:ln>
            <a:noFill/>
          </a:ln>
          <a:solidFill>
            <a:srgbClr val="727574"/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4pPr>
      <a:lvl5pPr marL="457200" marR="0" indent="-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200" b="0" i="0" u="none" strike="noStrike" cap="none" spc="0" baseline="0">
          <a:ln>
            <a:noFill/>
          </a:ln>
          <a:solidFill>
            <a:srgbClr val="727574"/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5" Type="http://schemas.openxmlformats.org/officeDocument/2006/relationships/image" Target="../media/image32.jpeg"/><Relationship Id="rId10" Type="http://schemas.openxmlformats.org/officeDocument/2006/relationships/image" Target="../media/image59.png"/><Relationship Id="rId4" Type="http://schemas.openxmlformats.org/officeDocument/2006/relationships/image" Target="../media/image31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diagramData" Target="../diagrams/data1.xml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jpeg"/><Relationship Id="rId11" Type="http://schemas.microsoft.com/office/2007/relationships/diagramDrawing" Target="../diagrams/drawing1.xml"/><Relationship Id="rId5" Type="http://schemas.openxmlformats.org/officeDocument/2006/relationships/image" Target="../media/image31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0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37.jpeg"/><Relationship Id="rId18" Type="http://schemas.openxmlformats.org/officeDocument/2006/relationships/image" Target="../media/image41.jpeg"/><Relationship Id="rId3" Type="http://schemas.openxmlformats.org/officeDocument/2006/relationships/image" Target="../media/image29.png"/><Relationship Id="rId21" Type="http://schemas.openxmlformats.org/officeDocument/2006/relationships/image" Target="../media/image44.png"/><Relationship Id="rId7" Type="http://schemas.openxmlformats.org/officeDocument/2006/relationships/diagramData" Target="../diagrams/data2.xml"/><Relationship Id="rId12" Type="http://schemas.openxmlformats.org/officeDocument/2006/relationships/image" Target="../media/image36.jpeg"/><Relationship Id="rId17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jpeg"/><Relationship Id="rId20" Type="http://schemas.openxmlformats.org/officeDocument/2006/relationships/image" Target="../media/image4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jpeg"/><Relationship Id="rId11" Type="http://schemas.microsoft.com/office/2007/relationships/diagramDrawing" Target="../diagrams/drawing2.xml"/><Relationship Id="rId5" Type="http://schemas.openxmlformats.org/officeDocument/2006/relationships/image" Target="../media/image31.png"/><Relationship Id="rId15" Type="http://schemas.openxmlformats.org/officeDocument/2006/relationships/image" Target="../media/image38.jpeg"/><Relationship Id="rId10" Type="http://schemas.openxmlformats.org/officeDocument/2006/relationships/diagramColors" Target="../diagrams/colors2.xml"/><Relationship Id="rId19" Type="http://schemas.openxmlformats.org/officeDocument/2006/relationships/image" Target="../media/image42.jpeg"/><Relationship Id="rId4" Type="http://schemas.openxmlformats.org/officeDocument/2006/relationships/image" Target="../media/image30.png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39.png"/><Relationship Id="rId22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jpeg"/><Relationship Id="rId5" Type="http://schemas.openxmlformats.org/officeDocument/2006/relationships/image" Target="../media/image32.jpe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diagramDrawing" Target="../diagrams/drawing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.xml"/><Relationship Id="rId11" Type="http://schemas.openxmlformats.org/officeDocument/2006/relationships/diagramQuickStyle" Target="../diagrams/quickStyle4.xml"/><Relationship Id="rId5" Type="http://schemas.openxmlformats.org/officeDocument/2006/relationships/diagramQuickStyle" Target="../diagrams/quickStyle3.xml"/><Relationship Id="rId10" Type="http://schemas.openxmlformats.org/officeDocument/2006/relationships/diagramLayout" Target="../diagrams/layout4.xml"/><Relationship Id="rId4" Type="http://schemas.openxmlformats.org/officeDocument/2006/relationships/diagramLayout" Target="../diagrams/layout3.xml"/><Relationship Id="rId9" Type="http://schemas.openxmlformats.org/officeDocument/2006/relationships/diagramData" Target="../diagrams/data4.xml"/><Relationship Id="rId1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hadsell-chopra-lecun-06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Siamese networks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746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5F10-4121-46FE-E822-062B994B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Loss – negative pairs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2D1B1-6A22-9D69-A4B7-8CB4EB465F55}"/>
                  </a:ext>
                </a:extLst>
              </p:cNvPr>
              <p:cNvSpPr txBox="1"/>
              <p:nvPr/>
            </p:nvSpPr>
            <p:spPr>
              <a:xfrm>
                <a:off x="4876800" y="3493748"/>
                <a:ext cx="13068741" cy="73866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4800" smtClean="0"/>
                        <m:t>Y</m:t>
                      </m:r>
                      <m:r>
                        <m:rPr>
                          <m:nor/>
                        </m:rPr>
                        <a:rPr lang="es-ES" sz="4800" smtClean="0"/>
                        <m:t> ∗ </m:t>
                      </m:r>
                      <m:sSup>
                        <m:sSupPr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s-ES" sz="4800"/>
                        <m:t> + (1 − </m:t>
                      </m:r>
                      <m:r>
                        <m:rPr>
                          <m:nor/>
                        </m:rPr>
                        <a:rPr lang="es-ES" sz="4800"/>
                        <m:t>Y</m:t>
                      </m:r>
                      <m:r>
                        <m:rPr>
                          <m:nor/>
                        </m:rPr>
                        <a:rPr lang="es-ES" sz="4800"/>
                        <m:t>) ∗ </m:t>
                      </m:r>
                      <m:r>
                        <m:rPr>
                          <m:nor/>
                        </m:rPr>
                        <a:rPr lang="es-ES" sz="4800"/>
                        <m:t>max</m:t>
                      </m:r>
                      <m:sSup>
                        <m:sSupPr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s-ES" sz="4800"/>
                            <m:t>(</m:t>
                          </m:r>
                          <m:r>
                            <m:rPr>
                              <m:nor/>
                            </m:rPr>
                            <a:rPr lang="es-ES" sz="4800"/>
                            <m:t>margin</m:t>
                          </m:r>
                          <m:r>
                            <m:rPr>
                              <m:nor/>
                            </m:rPr>
                            <a:rPr lang="es-ES" sz="4800"/>
                            <m:t> − </m:t>
                          </m:r>
                          <m:r>
                            <m:rPr>
                              <m:nor/>
                            </m:rPr>
                            <a:rPr lang="es-ES" sz="4800"/>
                            <m:t>D</m:t>
                          </m:r>
                          <m:r>
                            <m:rPr>
                              <m:nor/>
                            </m:rPr>
                            <a:rPr lang="es-ES" sz="4800"/>
                            <m:t>, 0)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sym typeface="PT San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2D1B1-6A22-9D69-A4B7-8CB4EB465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493748"/>
                <a:ext cx="13068741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2B4F5025-86D0-BC39-AAE9-5310303BBACE}"/>
              </a:ext>
            </a:extLst>
          </p:cNvPr>
          <p:cNvSpPr/>
          <p:nvPr/>
        </p:nvSpPr>
        <p:spPr>
          <a:xfrm>
            <a:off x="10546080" y="4373880"/>
            <a:ext cx="640080" cy="738664"/>
          </a:xfrm>
          <a:prstGeom prst="downArrow">
            <a:avLst/>
          </a:prstGeom>
          <a:solidFill>
            <a:srgbClr val="DCDEE0"/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9C4DC-64EE-B36E-E24F-95271BDE5AF2}"/>
                  </a:ext>
                </a:extLst>
              </p:cNvPr>
              <p:cNvSpPr txBox="1"/>
              <p:nvPr/>
            </p:nvSpPr>
            <p:spPr>
              <a:xfrm>
                <a:off x="5029199" y="5254012"/>
                <a:ext cx="13068741" cy="73866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80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s-ES" sz="4800" smtClean="0"/>
                        <m:t> ∗ </m:t>
                      </m:r>
                      <m:sSup>
                        <m:sSupPr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s-ES" sz="4800"/>
                        <m:t> + (1 − </m:t>
                      </m:r>
                      <m:r>
                        <m:rPr>
                          <m:nor/>
                        </m:rPr>
                        <a:rPr lang="en-US" sz="4800" b="0" i="0" smtClean="0"/>
                        <m:t>0</m:t>
                      </m:r>
                      <m:r>
                        <m:rPr>
                          <m:nor/>
                        </m:rPr>
                        <a:rPr lang="es-ES" sz="4800"/>
                        <m:t>) ∗ </m:t>
                      </m:r>
                      <m:r>
                        <m:rPr>
                          <m:nor/>
                        </m:rPr>
                        <a:rPr lang="es-ES" sz="4800"/>
                        <m:t>max</m:t>
                      </m:r>
                      <m:sSup>
                        <m:sSupPr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s-ES" sz="4800"/>
                            <m:t>(</m:t>
                          </m:r>
                          <m:r>
                            <m:rPr>
                              <m:nor/>
                            </m:rPr>
                            <a:rPr lang="es-ES" sz="4800"/>
                            <m:t>margin</m:t>
                          </m:r>
                          <m:r>
                            <m:rPr>
                              <m:nor/>
                            </m:rPr>
                            <a:rPr lang="es-ES" sz="4800"/>
                            <m:t> − </m:t>
                          </m:r>
                          <m:r>
                            <m:rPr>
                              <m:nor/>
                            </m:rPr>
                            <a:rPr lang="es-ES" sz="4800"/>
                            <m:t>D</m:t>
                          </m:r>
                          <m:r>
                            <m:rPr>
                              <m:nor/>
                            </m:rPr>
                            <a:rPr lang="es-ES" sz="4800"/>
                            <m:t>, 0)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sym typeface="PT San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9C4DC-64EE-B36E-E24F-95271BDE5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99" y="5254012"/>
                <a:ext cx="13068741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Down 10">
            <a:extLst>
              <a:ext uri="{FF2B5EF4-FFF2-40B4-BE49-F238E27FC236}">
                <a16:creationId xmlns:a16="http://schemas.microsoft.com/office/drawing/2014/main" id="{DDC5A7B9-7CFD-22EC-F93C-49FF26759447}"/>
              </a:ext>
            </a:extLst>
          </p:cNvPr>
          <p:cNvSpPr/>
          <p:nvPr/>
        </p:nvSpPr>
        <p:spPr>
          <a:xfrm>
            <a:off x="10546080" y="6119336"/>
            <a:ext cx="640080" cy="738664"/>
          </a:xfrm>
          <a:prstGeom prst="downArrow">
            <a:avLst/>
          </a:prstGeom>
          <a:solidFill>
            <a:srgbClr val="DCDEE0"/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A0394B-1F6B-1BA8-93C7-7DE9F265FA0B}"/>
                  </a:ext>
                </a:extLst>
              </p:cNvPr>
              <p:cNvSpPr txBox="1"/>
              <p:nvPr/>
            </p:nvSpPr>
            <p:spPr>
              <a:xfrm>
                <a:off x="4450079" y="7014276"/>
                <a:ext cx="13068741" cy="73866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4800"/>
                        <m:t>max</m:t>
                      </m:r>
                      <m:sSup>
                        <m:sSupPr>
                          <m:ctrlPr>
                            <a:rPr lang="es-ES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s-ES" sz="4800"/>
                            <m:t>(</m:t>
                          </m:r>
                          <m:r>
                            <m:rPr>
                              <m:nor/>
                            </m:rPr>
                            <a:rPr lang="es-ES" sz="4800"/>
                            <m:t>margin</m:t>
                          </m:r>
                          <m:r>
                            <m:rPr>
                              <m:nor/>
                            </m:rPr>
                            <a:rPr lang="es-ES" sz="4800"/>
                            <m:t> − </m:t>
                          </m:r>
                          <m:r>
                            <m:rPr>
                              <m:nor/>
                            </m:rPr>
                            <a:rPr lang="es-ES" sz="4800"/>
                            <m:t>D</m:t>
                          </m:r>
                          <m:r>
                            <m:rPr>
                              <m:nor/>
                            </m:rPr>
                            <a:rPr lang="es-ES" sz="4800"/>
                            <m:t>, 0)</m:t>
                          </m:r>
                        </m:e>
                        <m: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sym typeface="PT San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A0394B-1F6B-1BA8-93C7-7DE9F265F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9" y="7014276"/>
                <a:ext cx="1306874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65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F246-7E30-DFE7-A886-1CBF83AC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loss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78E53-41F0-A441-7B98-796F27AAB728}"/>
              </a:ext>
            </a:extLst>
          </p:cNvPr>
          <p:cNvSpPr txBox="1"/>
          <p:nvPr/>
        </p:nvSpPr>
        <p:spPr>
          <a:xfrm>
            <a:off x="1787525" y="12402939"/>
            <a:ext cx="16360248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 err="1">
                <a:solidFill>
                  <a:srgbClr val="32363A"/>
                </a:solidFill>
                <a:effectLst/>
                <a:latin typeface="PT Sans" panose="020B0503020203020204" pitchFamily="34" charset="-18"/>
              </a:rPr>
              <a:t>Schroff</a:t>
            </a:r>
            <a:r>
              <a:rPr lang="en-US" b="0" i="0" dirty="0">
                <a:solidFill>
                  <a:srgbClr val="32363A"/>
                </a:solidFill>
                <a:effectLst/>
                <a:latin typeface="PT Sans" panose="020B0503020203020204" pitchFamily="34" charset="-18"/>
              </a:rPr>
              <a:t>, F., </a:t>
            </a:r>
            <a:r>
              <a:rPr lang="en-US" b="0" i="0" dirty="0" err="1">
                <a:solidFill>
                  <a:srgbClr val="32363A"/>
                </a:solidFill>
                <a:effectLst/>
                <a:latin typeface="PT Sans" panose="020B0503020203020204" pitchFamily="34" charset="-18"/>
              </a:rPr>
              <a:t>Kalenichenko</a:t>
            </a:r>
            <a:r>
              <a:rPr lang="en-US" b="0" i="0" dirty="0">
                <a:solidFill>
                  <a:srgbClr val="32363A"/>
                </a:solidFill>
                <a:effectLst/>
                <a:latin typeface="PT Sans" panose="020B0503020203020204" pitchFamily="34" charset="-18"/>
              </a:rPr>
              <a:t>, D., &amp; Philbin, J. (2015). </a:t>
            </a:r>
            <a:r>
              <a:rPr lang="en-US" b="0" i="0" dirty="0" err="1">
                <a:solidFill>
                  <a:srgbClr val="32363A"/>
                </a:solidFill>
                <a:effectLst/>
                <a:latin typeface="PT Sans" panose="020B0503020203020204" pitchFamily="34" charset="-18"/>
              </a:rPr>
              <a:t>Facenet</a:t>
            </a:r>
            <a:r>
              <a:rPr lang="en-US" b="0" i="0" dirty="0">
                <a:solidFill>
                  <a:srgbClr val="32363A"/>
                </a:solidFill>
                <a:effectLst/>
                <a:latin typeface="PT Sans" panose="020B0503020203020204" pitchFamily="34" charset="-18"/>
              </a:rPr>
              <a:t>: A unified embedding for face recognition and clustering</a:t>
            </a: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PT Sans" panose="020B0503020203020204" pitchFamily="34" charset="-18"/>
              <a:sym typeface="PT San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D86E85-CCE6-8FD4-350C-AB2917919DC2}"/>
              </a:ext>
            </a:extLst>
          </p:cNvPr>
          <p:cNvGrpSpPr/>
          <p:nvPr/>
        </p:nvGrpSpPr>
        <p:grpSpPr>
          <a:xfrm>
            <a:off x="2053045" y="3838487"/>
            <a:ext cx="2688472" cy="2523098"/>
            <a:chOff x="2053045" y="3838487"/>
            <a:chExt cx="2688472" cy="25230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EC56E5-91FF-C787-79B5-97676C92F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3045" y="3838487"/>
              <a:ext cx="2688472" cy="20460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22F30-5B44-8154-B838-8A284C73B58F}"/>
                </a:ext>
              </a:extLst>
            </p:cNvPr>
            <p:cNvSpPr txBox="1"/>
            <p:nvPr/>
          </p:nvSpPr>
          <p:spPr>
            <a:xfrm>
              <a:off x="2857069" y="5884531"/>
              <a:ext cx="1080424" cy="47705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Anchor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A5F0A6-023A-0A95-5751-ED3CCB4F63AD}"/>
              </a:ext>
            </a:extLst>
          </p:cNvPr>
          <p:cNvGrpSpPr/>
          <p:nvPr/>
        </p:nvGrpSpPr>
        <p:grpSpPr>
          <a:xfrm>
            <a:off x="6118417" y="3838487"/>
            <a:ext cx="2964269" cy="2523098"/>
            <a:chOff x="6118417" y="3838487"/>
            <a:chExt cx="2964269" cy="25230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75459D-467E-C27C-DD9F-C52AB544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8417" y="3838487"/>
              <a:ext cx="2964269" cy="204604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9E651-E366-7169-1915-290DD163EF58}"/>
                </a:ext>
              </a:extLst>
            </p:cNvPr>
            <p:cNvSpPr txBox="1"/>
            <p:nvPr/>
          </p:nvSpPr>
          <p:spPr>
            <a:xfrm>
              <a:off x="6997822" y="5884531"/>
              <a:ext cx="1205458" cy="47705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Positive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320E6F-7069-46A1-F6BA-3B11BE3F5617}"/>
              </a:ext>
            </a:extLst>
          </p:cNvPr>
          <p:cNvGrpSpPr/>
          <p:nvPr/>
        </p:nvGrpSpPr>
        <p:grpSpPr>
          <a:xfrm>
            <a:off x="14014914" y="3838487"/>
            <a:ext cx="2688472" cy="2523098"/>
            <a:chOff x="14014914" y="3838487"/>
            <a:chExt cx="2688472" cy="25230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A63E43-EB4D-35F6-1C7A-E46EC72A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14914" y="3838487"/>
              <a:ext cx="2688472" cy="20460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9F06EB-8314-E16A-0107-231295568CCA}"/>
                </a:ext>
              </a:extLst>
            </p:cNvPr>
            <p:cNvSpPr txBox="1"/>
            <p:nvPr/>
          </p:nvSpPr>
          <p:spPr>
            <a:xfrm>
              <a:off x="14818938" y="5884531"/>
              <a:ext cx="1080424" cy="47705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Anchor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44E88B-5075-BBA0-464E-E074ECAFB906}"/>
              </a:ext>
            </a:extLst>
          </p:cNvPr>
          <p:cNvGrpSpPr/>
          <p:nvPr/>
        </p:nvGrpSpPr>
        <p:grpSpPr>
          <a:xfrm>
            <a:off x="18356083" y="3838487"/>
            <a:ext cx="3069069" cy="2523098"/>
            <a:chOff x="18356083" y="3838487"/>
            <a:chExt cx="3069069" cy="2523098"/>
          </a:xfrm>
        </p:grpSpPr>
        <p:pic>
          <p:nvPicPr>
            <p:cNvPr id="8" name="Picture 7" descr="A cat lying on a table&#10;&#10;Description automatically generated with low confidence">
              <a:extLst>
                <a:ext uri="{FF2B5EF4-FFF2-40B4-BE49-F238E27FC236}">
                  <a16:creationId xmlns:a16="http://schemas.microsoft.com/office/drawing/2014/main" id="{36E81F61-4F99-2CFA-F1C9-74876A792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083" y="3838487"/>
              <a:ext cx="3069069" cy="204604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F7AEC-C2DA-C872-AC8D-7E11423C0EF4}"/>
                </a:ext>
              </a:extLst>
            </p:cNvPr>
            <p:cNvSpPr txBox="1"/>
            <p:nvPr/>
          </p:nvSpPr>
          <p:spPr>
            <a:xfrm>
              <a:off x="19215753" y="5884531"/>
              <a:ext cx="1349728" cy="47705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Negative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8F4697-596E-424A-1075-2F0D41EEA01C}"/>
                  </a:ext>
                </a:extLst>
              </p:cNvPr>
              <p:cNvSpPr txBox="1"/>
              <p:nvPr/>
            </p:nvSpPr>
            <p:spPr>
              <a:xfrm>
                <a:off x="2053046" y="6746470"/>
                <a:ext cx="7029640" cy="61555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𝑑</m:t>
                      </m:r>
                      <m:d>
                        <m:d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</m:ctrlPr>
                        </m:d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𝐴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,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𝑃</m:t>
                          </m:r>
                        </m:e>
                      </m:d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= 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𝑓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(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𝐴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)−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𝑓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(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𝑃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)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8F4697-596E-424A-1075-2F0D41EEA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046" y="6746470"/>
                <a:ext cx="7029640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9DD245-26A2-BD5F-251C-12ED7ED69227}"/>
                  </a:ext>
                </a:extLst>
              </p:cNvPr>
              <p:cNvSpPr txBox="1"/>
              <p:nvPr/>
            </p:nvSpPr>
            <p:spPr>
              <a:xfrm>
                <a:off x="14036105" y="6746470"/>
                <a:ext cx="7029640" cy="61555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𝑑</m:t>
                      </m:r>
                      <m:d>
                        <m:d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</m:ctrlPr>
                        </m:d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𝐴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,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𝑁</m:t>
                          </m:r>
                        </m:e>
                      </m:d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=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𝑓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(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𝐴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)−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𝑓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(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𝑁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)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9DD245-26A2-BD5F-251C-12ED7ED69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105" y="6746470"/>
                <a:ext cx="7029640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8E8308-ACCD-4832-3D22-E6E578FD784D}"/>
                  </a:ext>
                </a:extLst>
              </p:cNvPr>
              <p:cNvSpPr txBox="1"/>
              <p:nvPr/>
            </p:nvSpPr>
            <p:spPr>
              <a:xfrm>
                <a:off x="11298907" y="6746469"/>
                <a:ext cx="520976" cy="61555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T Sans"/>
                        </a:rPr>
                        <m:t>≤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sym typeface="PT San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8E8308-ACCD-4832-3D22-E6E578FD7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907" y="6746469"/>
                <a:ext cx="520976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9FAF1C-3E76-A2B5-2638-0A3E4886F9A5}"/>
                  </a:ext>
                </a:extLst>
              </p:cNvPr>
              <p:cNvSpPr txBox="1"/>
              <p:nvPr/>
            </p:nvSpPr>
            <p:spPr>
              <a:xfrm>
                <a:off x="8305063" y="8266489"/>
                <a:ext cx="7029640" cy="61555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𝑑</m:t>
                      </m:r>
                      <m:d>
                        <m:d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</m:ctrlPr>
                        </m:d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𝐴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,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𝑃</m:t>
                          </m:r>
                        </m:e>
                      </m:d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−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𝑑</m:t>
                      </m:r>
                      <m:d>
                        <m:d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</m:ctrlPr>
                        </m:d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𝐴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,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𝑁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0 − 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T Sans"/>
                        </a:rPr>
                        <m:t>𝛼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9FAF1C-3E76-A2B5-2638-0A3E4886F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063" y="8266489"/>
                <a:ext cx="7029640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F9DD62-E030-1580-141C-6CC3567B079A}"/>
                  </a:ext>
                </a:extLst>
              </p:cNvPr>
              <p:cNvSpPr txBox="1"/>
              <p:nvPr/>
            </p:nvSpPr>
            <p:spPr>
              <a:xfrm>
                <a:off x="5060517" y="10026937"/>
                <a:ext cx="14026157" cy="61555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𝐿</m:t>
                      </m:r>
                      <m:d>
                        <m:d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</m:ctrlPr>
                        </m:d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𝐴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,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𝑃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, 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𝑁</m:t>
                          </m:r>
                        </m:e>
                      </m:d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4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max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⁡(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𝑑</m:t>
                      </m:r>
                      <m:d>
                        <m:d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</m:ctrlPr>
                        </m:d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𝐴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,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𝑃</m:t>
                          </m:r>
                        </m:e>
                      </m:d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−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𝑑</m:t>
                      </m:r>
                      <m:d>
                        <m:d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</m:ctrlPr>
                        </m:d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𝐴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,</m:t>
                          </m:r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2757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PT Sans"/>
                              <a:cs typeface="PT Sans"/>
                              <a:sym typeface="PT Sans"/>
                            </a:rPr>
                            <m:t>𝑁</m:t>
                          </m:r>
                        </m:e>
                      </m:d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+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T Sans"/>
                        </a:rPr>
                        <m:t>𝛼</m:t>
                      </m:r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T Sans"/>
                        </a:rPr>
                        <m:t>, 0)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F9DD62-E030-1580-141C-6CC3567B0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17" y="10026937"/>
                <a:ext cx="14026157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Down 21">
            <a:extLst>
              <a:ext uri="{FF2B5EF4-FFF2-40B4-BE49-F238E27FC236}">
                <a16:creationId xmlns:a16="http://schemas.microsoft.com/office/drawing/2014/main" id="{3F56FE62-2C4D-32AC-8593-F6162AFF8A51}"/>
              </a:ext>
            </a:extLst>
          </p:cNvPr>
          <p:cNvSpPr/>
          <p:nvPr/>
        </p:nvSpPr>
        <p:spPr>
          <a:xfrm>
            <a:off x="11433515" y="9106702"/>
            <a:ext cx="640080" cy="738664"/>
          </a:xfrm>
          <a:prstGeom prst="downArrow">
            <a:avLst/>
          </a:prstGeom>
          <a:solidFill>
            <a:srgbClr val="DCDEE0"/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677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47960-5937-10F5-F6CE-36FCA6A5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2FAB3544-AD60-539D-9C6B-E0A96794C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553575"/>
              </p:ext>
            </p:extLst>
          </p:nvPr>
        </p:nvGraphicFramePr>
        <p:xfrm>
          <a:off x="5451285" y="3153621"/>
          <a:ext cx="6740715" cy="271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00B5CCAF-F802-2A65-111C-73338F033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462" y="3225355"/>
            <a:ext cx="2993701" cy="2572413"/>
          </a:xfrm>
          <a:prstGeom prst="rect">
            <a:avLst/>
          </a:prstGeom>
        </p:spPr>
      </p:pic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280C0713-CD7A-E376-9DEE-8834761F2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724216"/>
              </p:ext>
            </p:extLst>
          </p:nvPr>
        </p:nvGraphicFramePr>
        <p:xfrm>
          <a:off x="5603685" y="9378575"/>
          <a:ext cx="6588315" cy="271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2" name="Picture 31" descr="A cat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2D5F20C5-E5A4-298F-3A34-29BC34C3BC1A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23" y="9764330"/>
            <a:ext cx="2987508" cy="199565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4F552B1-2089-4C88-58AB-689A396ACC51}"/>
              </a:ext>
            </a:extLst>
          </p:cNvPr>
          <p:cNvGrpSpPr/>
          <p:nvPr/>
        </p:nvGrpSpPr>
        <p:grpSpPr>
          <a:xfrm>
            <a:off x="13364177" y="3701166"/>
            <a:ext cx="3493477" cy="1617785"/>
            <a:chOff x="14935070" y="4595757"/>
            <a:chExt cx="3493477" cy="161778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362E15C-AD24-5A7F-4F60-9E10E761AE9C}"/>
                </a:ext>
              </a:extLst>
            </p:cNvPr>
            <p:cNvSpPr/>
            <p:nvPr/>
          </p:nvSpPr>
          <p:spPr>
            <a:xfrm>
              <a:off x="14935070" y="4595757"/>
              <a:ext cx="3493477" cy="1617785"/>
            </a:xfrm>
            <a:prstGeom prst="roundRect">
              <a:avLst/>
            </a:prstGeom>
            <a:solidFill>
              <a:srgbClr val="00B050"/>
            </a:solidFill>
            <a:ln w="3175"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en-US"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73E3CF-E605-6822-FFD0-08EDA47ED517}"/>
                </a:ext>
              </a:extLst>
            </p:cNvPr>
            <p:cNvSpPr txBox="1"/>
            <p:nvPr/>
          </p:nvSpPr>
          <p:spPr>
            <a:xfrm>
              <a:off x="15394055" y="5191070"/>
              <a:ext cx="2423740" cy="47705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chemeClr val="bg1"/>
                  </a:solidFill>
                </a:rPr>
                <a:t>Feature</a:t>
              </a:r>
              <a:r>
                <a:rPr kumimoji="0" lang="en-US" sz="26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 vector 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384EA-5799-1D07-CDBF-2F24850CF3DF}"/>
              </a:ext>
            </a:extLst>
          </p:cNvPr>
          <p:cNvGrpSpPr/>
          <p:nvPr/>
        </p:nvGrpSpPr>
        <p:grpSpPr>
          <a:xfrm>
            <a:off x="13440061" y="9927623"/>
            <a:ext cx="3493477" cy="1617785"/>
            <a:chOff x="17848068" y="4425451"/>
            <a:chExt cx="3493477" cy="161778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7BBB5D5-064E-69FF-1C3B-E519EC34EE45}"/>
                </a:ext>
              </a:extLst>
            </p:cNvPr>
            <p:cNvSpPr/>
            <p:nvPr/>
          </p:nvSpPr>
          <p:spPr>
            <a:xfrm>
              <a:off x="17848068" y="4425451"/>
              <a:ext cx="3493477" cy="1617785"/>
            </a:xfrm>
            <a:prstGeom prst="roundRect">
              <a:avLst/>
            </a:prstGeom>
            <a:solidFill>
              <a:srgbClr val="00B050"/>
            </a:solidFill>
            <a:ln w="3175"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en-US"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38D6E7-A39B-7627-DE68-C47FAA8480F4}"/>
                </a:ext>
              </a:extLst>
            </p:cNvPr>
            <p:cNvSpPr txBox="1"/>
            <p:nvPr/>
          </p:nvSpPr>
          <p:spPr>
            <a:xfrm>
              <a:off x="18309457" y="4995817"/>
              <a:ext cx="2418932" cy="47705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chemeClr val="bg1"/>
                  </a:solidFill>
                </a:rPr>
                <a:t>Feature</a:t>
              </a:r>
              <a:r>
                <a:rPr kumimoji="0" lang="en-US" sz="26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 vector B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C9646C-ED8E-FF2F-2CE7-A8F11FB4FE3A}"/>
              </a:ext>
            </a:extLst>
          </p:cNvPr>
          <p:cNvSpPr/>
          <p:nvPr/>
        </p:nvSpPr>
        <p:spPr>
          <a:xfrm>
            <a:off x="15709017" y="6799629"/>
            <a:ext cx="3493477" cy="16177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005453-BB65-5F38-24EB-6BADA9294891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4197163" y="4511562"/>
            <a:ext cx="1254122" cy="0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F845D3-0F92-6FF0-4BE3-32E9C1E06BE6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 flipV="1">
            <a:off x="4303031" y="10736516"/>
            <a:ext cx="1300654" cy="25642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8F0A9BE-B232-1B19-E4C6-37394B5130AB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12192000" y="4510059"/>
            <a:ext cx="1172177" cy="1503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C1AB9E-ED19-AD9A-8855-99C2884CFC47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2192000" y="10736516"/>
            <a:ext cx="1248061" cy="0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97B39FB-6C9D-23C4-80D9-E94D0515FAE3}"/>
              </a:ext>
            </a:extLst>
          </p:cNvPr>
          <p:cNvCxnSpPr>
            <a:stCxn id="35" idx="2"/>
            <a:endCxn id="41" idx="0"/>
          </p:cNvCxnSpPr>
          <p:nvPr/>
        </p:nvCxnSpPr>
        <p:spPr>
          <a:xfrm rot="16200000" flipH="1">
            <a:off x="15542997" y="4886870"/>
            <a:ext cx="1480678" cy="2344840"/>
          </a:xfrm>
          <a:prstGeom prst="bentConnector3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34B75D2B-96D1-165B-CEEE-81CE55E1C9AE}"/>
              </a:ext>
            </a:extLst>
          </p:cNvPr>
          <p:cNvCxnSpPr>
            <a:stCxn id="38" idx="0"/>
            <a:endCxn id="41" idx="2"/>
          </p:cNvCxnSpPr>
          <p:nvPr/>
        </p:nvCxnSpPr>
        <p:spPr>
          <a:xfrm rot="5400000" flipH="1" flipV="1">
            <a:off x="15566174" y="8038041"/>
            <a:ext cx="1510209" cy="2268956"/>
          </a:xfrm>
          <a:prstGeom prst="bentConnector3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C41B80-665D-0018-5EDD-D2BE75B025B1}"/>
              </a:ext>
            </a:extLst>
          </p:cNvPr>
          <p:cNvCxnSpPr>
            <a:cxnSpLocks/>
            <a:stCxn id="41" idx="3"/>
            <a:endCxn id="63" idx="1"/>
          </p:cNvCxnSpPr>
          <p:nvPr/>
        </p:nvCxnSpPr>
        <p:spPr>
          <a:xfrm flipV="1">
            <a:off x="19202494" y="7607020"/>
            <a:ext cx="768762" cy="1502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F749FE3-A3E8-5B86-9E2D-4FCAA0811231}"/>
              </a:ext>
            </a:extLst>
          </p:cNvPr>
          <p:cNvSpPr txBox="1"/>
          <p:nvPr/>
        </p:nvSpPr>
        <p:spPr>
          <a:xfrm>
            <a:off x="17072639" y="7368493"/>
            <a:ext cx="766235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A - B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D97CFB0-0616-A31C-F8B4-DCE5CFC165B1}"/>
              </a:ext>
            </a:extLst>
          </p:cNvPr>
          <p:cNvSpPr/>
          <p:nvPr/>
        </p:nvSpPr>
        <p:spPr>
          <a:xfrm>
            <a:off x="19971256" y="6798127"/>
            <a:ext cx="3493477" cy="1617785"/>
          </a:xfrm>
          <a:prstGeom prst="roundRect">
            <a:avLst/>
          </a:prstGeom>
          <a:solidFill>
            <a:srgbClr val="F79727"/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9FBE61A-C782-ACDB-8DD3-3C37CFF33FFE}"/>
              </a:ext>
            </a:extLst>
          </p:cNvPr>
          <p:cNvSpPr txBox="1"/>
          <p:nvPr/>
        </p:nvSpPr>
        <p:spPr>
          <a:xfrm>
            <a:off x="20267625" y="7369995"/>
            <a:ext cx="2923877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bg1"/>
                </a:solidFill>
              </a:rPr>
              <a:t>Binary classification</a:t>
            </a:r>
            <a:endParaRPr kumimoji="0" 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ED4C57-D012-7D7C-BDCB-8572717667A0}"/>
              </a:ext>
            </a:extLst>
          </p:cNvPr>
          <p:cNvSpPr txBox="1"/>
          <p:nvPr/>
        </p:nvSpPr>
        <p:spPr>
          <a:xfrm>
            <a:off x="1203462" y="12689113"/>
            <a:ext cx="17812569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333333"/>
                </a:solidFill>
                <a:effectLst/>
                <a:latin typeface="PT Sans" panose="020B0503020203020204" pitchFamily="34" charset="-18"/>
              </a:rPr>
              <a:t>Y.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T Sans" panose="020B0503020203020204" pitchFamily="34" charset="-18"/>
              </a:rPr>
              <a:t>Taigman</a:t>
            </a:r>
            <a:r>
              <a:rPr lang="en-US" b="0" i="0" dirty="0">
                <a:solidFill>
                  <a:srgbClr val="333333"/>
                </a:solidFill>
                <a:effectLst/>
                <a:latin typeface="PT Sans" panose="020B0503020203020204" pitchFamily="34" charset="-18"/>
              </a:rPr>
              <a:t>, M. Yang, M.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T Sans" panose="020B0503020203020204" pitchFamily="34" charset="-18"/>
              </a:rPr>
              <a:t>Ranzato</a:t>
            </a:r>
            <a:r>
              <a:rPr lang="en-US" b="0" i="0" dirty="0">
                <a:solidFill>
                  <a:srgbClr val="333333"/>
                </a:solidFill>
                <a:effectLst/>
                <a:latin typeface="PT Sans" panose="020B0503020203020204" pitchFamily="34" charset="-18"/>
              </a:rPr>
              <a:t> and L. Wolf, "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T Sans" panose="020B0503020203020204" pitchFamily="34" charset="-18"/>
              </a:rPr>
              <a:t>DeepFace</a:t>
            </a:r>
            <a:r>
              <a:rPr lang="en-US" b="0" i="0" dirty="0">
                <a:solidFill>
                  <a:srgbClr val="333333"/>
                </a:solidFill>
                <a:effectLst/>
                <a:latin typeface="PT Sans" panose="020B0503020203020204" pitchFamily="34" charset="-18"/>
              </a:rPr>
              <a:t>: Closing the Gap to Human-Level Performance in Face Verification,"</a:t>
            </a: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PT Sans" panose="020B0503020203020204" pitchFamily="34" charset="-18"/>
              <a:sym typeface="PT San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DC0AED7-D927-2E8C-882E-904871861942}"/>
              </a:ext>
            </a:extLst>
          </p:cNvPr>
          <p:cNvSpPr/>
          <p:nvPr/>
        </p:nvSpPr>
        <p:spPr>
          <a:xfrm>
            <a:off x="562708" y="2766599"/>
            <a:ext cx="17276166" cy="3611296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383653-E53A-2C64-FAF8-5E794CAB4B13}"/>
              </a:ext>
            </a:extLst>
          </p:cNvPr>
          <p:cNvSpPr/>
          <p:nvPr/>
        </p:nvSpPr>
        <p:spPr>
          <a:xfrm>
            <a:off x="559118" y="8780490"/>
            <a:ext cx="17276166" cy="3611296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A266DB-8EF6-1196-27B1-E7590653F19E}"/>
              </a:ext>
            </a:extLst>
          </p:cNvPr>
          <p:cNvSpPr/>
          <p:nvPr/>
        </p:nvSpPr>
        <p:spPr>
          <a:xfrm>
            <a:off x="15186801" y="6580533"/>
            <a:ext cx="8501930" cy="205297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90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0DA292-99D8-1B50-D6D5-B1038C7E4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30" y="1236417"/>
            <a:ext cx="1636339" cy="1245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8D6C29-357C-AA6F-210A-5827D9A0D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951" y="2626836"/>
            <a:ext cx="1629302" cy="14000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BA71CE-E0B2-011F-59F8-8E2C5FCF9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325" y="4221305"/>
            <a:ext cx="1804203" cy="1245325"/>
          </a:xfrm>
          <a:prstGeom prst="rect">
            <a:avLst/>
          </a:prstGeom>
        </p:spPr>
      </p:pic>
      <p:pic>
        <p:nvPicPr>
          <p:cNvPr id="22" name="Picture 21" descr="A cat lying on a table&#10;&#10;Description automatically generated with low confidence">
            <a:extLst>
              <a:ext uri="{FF2B5EF4-FFF2-40B4-BE49-F238E27FC236}">
                <a16:creationId xmlns:a16="http://schemas.microsoft.com/office/drawing/2014/main" id="{77804AD1-83B6-8D61-4A9D-ED7D2A42927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34" y="7268315"/>
            <a:ext cx="2376830" cy="1584552"/>
          </a:xfrm>
          <a:prstGeom prst="rect">
            <a:avLst/>
          </a:prstGeom>
        </p:spPr>
      </p:pic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D96132DE-01E2-35D6-D6D8-773F36881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55441"/>
              </p:ext>
            </p:extLst>
          </p:nvPr>
        </p:nvGraphicFramePr>
        <p:xfrm>
          <a:off x="9073014" y="4789129"/>
          <a:ext cx="9449447" cy="271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462D14-FEF6-DEFF-B3A2-A248300302E2}"/>
              </a:ext>
            </a:extLst>
          </p:cNvPr>
          <p:cNvCxnSpPr>
            <a:cxnSpLocks/>
          </p:cNvCxnSpPr>
          <p:nvPr/>
        </p:nvCxnSpPr>
        <p:spPr>
          <a:xfrm>
            <a:off x="4499294" y="1946031"/>
            <a:ext cx="4537832" cy="3903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7F1567-1342-1481-0406-ABB47FA5F2D7}"/>
              </a:ext>
            </a:extLst>
          </p:cNvPr>
          <p:cNvCxnSpPr>
            <a:cxnSpLocks/>
          </p:cNvCxnSpPr>
          <p:nvPr/>
        </p:nvCxnSpPr>
        <p:spPr>
          <a:xfrm>
            <a:off x="4452893" y="3302112"/>
            <a:ext cx="4584233" cy="2604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9AA700-5A11-264E-FCDA-C806FF1836B6}"/>
              </a:ext>
            </a:extLst>
          </p:cNvPr>
          <p:cNvCxnSpPr>
            <a:cxnSpLocks/>
          </p:cNvCxnSpPr>
          <p:nvPr/>
        </p:nvCxnSpPr>
        <p:spPr>
          <a:xfrm>
            <a:off x="4452893" y="4789129"/>
            <a:ext cx="4620121" cy="1301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BE829A-D610-453E-1B0C-3DD3E5881308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4545345" y="6147070"/>
            <a:ext cx="4527669" cy="18011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79F37A2-93B0-077D-C774-4191EA39A857}"/>
              </a:ext>
            </a:extLst>
          </p:cNvPr>
          <p:cNvSpPr/>
          <p:nvPr/>
        </p:nvSpPr>
        <p:spPr>
          <a:xfrm>
            <a:off x="867508" y="187569"/>
            <a:ext cx="3585385" cy="5556739"/>
          </a:xfrm>
          <a:custGeom>
            <a:avLst/>
            <a:gdLst>
              <a:gd name="connsiteX0" fmla="*/ 0 w 3585385"/>
              <a:gd name="connsiteY0" fmla="*/ 0 h 5556739"/>
              <a:gd name="connsiteX1" fmla="*/ 633418 w 3585385"/>
              <a:gd name="connsiteY1" fmla="*/ 0 h 5556739"/>
              <a:gd name="connsiteX2" fmla="*/ 1266836 w 3585385"/>
              <a:gd name="connsiteY2" fmla="*/ 0 h 5556739"/>
              <a:gd name="connsiteX3" fmla="*/ 1900254 w 3585385"/>
              <a:gd name="connsiteY3" fmla="*/ 0 h 5556739"/>
              <a:gd name="connsiteX4" fmla="*/ 2533672 w 3585385"/>
              <a:gd name="connsiteY4" fmla="*/ 0 h 5556739"/>
              <a:gd name="connsiteX5" fmla="*/ 3585385 w 3585385"/>
              <a:gd name="connsiteY5" fmla="*/ 0 h 5556739"/>
              <a:gd name="connsiteX6" fmla="*/ 3585385 w 3585385"/>
              <a:gd name="connsiteY6" fmla="*/ 611241 h 5556739"/>
              <a:gd name="connsiteX7" fmla="*/ 3585385 w 3585385"/>
              <a:gd name="connsiteY7" fmla="*/ 1166915 h 5556739"/>
              <a:gd name="connsiteX8" fmla="*/ 3585385 w 3585385"/>
              <a:gd name="connsiteY8" fmla="*/ 1611454 h 5556739"/>
              <a:gd name="connsiteX9" fmla="*/ 3585385 w 3585385"/>
              <a:gd name="connsiteY9" fmla="*/ 2000426 h 5556739"/>
              <a:gd name="connsiteX10" fmla="*/ 3585385 w 3585385"/>
              <a:gd name="connsiteY10" fmla="*/ 2611667 h 5556739"/>
              <a:gd name="connsiteX11" fmla="*/ 3585385 w 3585385"/>
              <a:gd name="connsiteY11" fmla="*/ 3000639 h 5556739"/>
              <a:gd name="connsiteX12" fmla="*/ 3585385 w 3585385"/>
              <a:gd name="connsiteY12" fmla="*/ 3500746 h 5556739"/>
              <a:gd name="connsiteX13" fmla="*/ 3585385 w 3585385"/>
              <a:gd name="connsiteY13" fmla="*/ 4000852 h 5556739"/>
              <a:gd name="connsiteX14" fmla="*/ 3585385 w 3585385"/>
              <a:gd name="connsiteY14" fmla="*/ 4500959 h 5556739"/>
              <a:gd name="connsiteX15" fmla="*/ 3585385 w 3585385"/>
              <a:gd name="connsiteY15" fmla="*/ 5001065 h 5556739"/>
              <a:gd name="connsiteX16" fmla="*/ 3585385 w 3585385"/>
              <a:gd name="connsiteY16" fmla="*/ 5556739 h 5556739"/>
              <a:gd name="connsiteX17" fmla="*/ 3059529 w 3585385"/>
              <a:gd name="connsiteY17" fmla="*/ 5556739 h 5556739"/>
              <a:gd name="connsiteX18" fmla="*/ 2461964 w 3585385"/>
              <a:gd name="connsiteY18" fmla="*/ 5556739 h 5556739"/>
              <a:gd name="connsiteX19" fmla="*/ 1828546 w 3585385"/>
              <a:gd name="connsiteY19" fmla="*/ 5556739 h 5556739"/>
              <a:gd name="connsiteX20" fmla="*/ 1302690 w 3585385"/>
              <a:gd name="connsiteY20" fmla="*/ 5556739 h 5556739"/>
              <a:gd name="connsiteX21" fmla="*/ 740980 w 3585385"/>
              <a:gd name="connsiteY21" fmla="*/ 5556739 h 5556739"/>
              <a:gd name="connsiteX22" fmla="*/ 0 w 3585385"/>
              <a:gd name="connsiteY22" fmla="*/ 5556739 h 5556739"/>
              <a:gd name="connsiteX23" fmla="*/ 0 w 3585385"/>
              <a:gd name="connsiteY23" fmla="*/ 5167767 h 5556739"/>
              <a:gd name="connsiteX24" fmla="*/ 0 w 3585385"/>
              <a:gd name="connsiteY24" fmla="*/ 4723228 h 5556739"/>
              <a:gd name="connsiteX25" fmla="*/ 0 w 3585385"/>
              <a:gd name="connsiteY25" fmla="*/ 4278689 h 5556739"/>
              <a:gd name="connsiteX26" fmla="*/ 0 w 3585385"/>
              <a:gd name="connsiteY26" fmla="*/ 3723015 h 5556739"/>
              <a:gd name="connsiteX27" fmla="*/ 0 w 3585385"/>
              <a:gd name="connsiteY27" fmla="*/ 3111774 h 5556739"/>
              <a:gd name="connsiteX28" fmla="*/ 0 w 3585385"/>
              <a:gd name="connsiteY28" fmla="*/ 2611667 h 5556739"/>
              <a:gd name="connsiteX29" fmla="*/ 0 w 3585385"/>
              <a:gd name="connsiteY29" fmla="*/ 2167128 h 5556739"/>
              <a:gd name="connsiteX30" fmla="*/ 0 w 3585385"/>
              <a:gd name="connsiteY30" fmla="*/ 1722589 h 5556739"/>
              <a:gd name="connsiteX31" fmla="*/ 0 w 3585385"/>
              <a:gd name="connsiteY31" fmla="*/ 1111348 h 5556739"/>
              <a:gd name="connsiteX32" fmla="*/ 0 w 3585385"/>
              <a:gd name="connsiteY32" fmla="*/ 500107 h 5556739"/>
              <a:gd name="connsiteX33" fmla="*/ 0 w 3585385"/>
              <a:gd name="connsiteY33" fmla="*/ 0 h 555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5385" h="5556739" extrusionOk="0">
                <a:moveTo>
                  <a:pt x="0" y="0"/>
                </a:moveTo>
                <a:cubicBezTo>
                  <a:pt x="303461" y="-9759"/>
                  <a:pt x="419616" y="38889"/>
                  <a:pt x="633418" y="0"/>
                </a:cubicBezTo>
                <a:cubicBezTo>
                  <a:pt x="847220" y="-38889"/>
                  <a:pt x="1125419" y="58496"/>
                  <a:pt x="1266836" y="0"/>
                </a:cubicBezTo>
                <a:cubicBezTo>
                  <a:pt x="1408253" y="-58496"/>
                  <a:pt x="1705269" y="13719"/>
                  <a:pt x="1900254" y="0"/>
                </a:cubicBezTo>
                <a:cubicBezTo>
                  <a:pt x="2095239" y="-13719"/>
                  <a:pt x="2243673" y="33838"/>
                  <a:pt x="2533672" y="0"/>
                </a:cubicBezTo>
                <a:cubicBezTo>
                  <a:pt x="2823671" y="-33838"/>
                  <a:pt x="3346331" y="109260"/>
                  <a:pt x="3585385" y="0"/>
                </a:cubicBezTo>
                <a:cubicBezTo>
                  <a:pt x="3591561" y="179814"/>
                  <a:pt x="3563016" y="421787"/>
                  <a:pt x="3585385" y="611241"/>
                </a:cubicBezTo>
                <a:cubicBezTo>
                  <a:pt x="3607754" y="800695"/>
                  <a:pt x="3550727" y="972442"/>
                  <a:pt x="3585385" y="1166915"/>
                </a:cubicBezTo>
                <a:cubicBezTo>
                  <a:pt x="3620043" y="1361388"/>
                  <a:pt x="3568535" y="1504605"/>
                  <a:pt x="3585385" y="1611454"/>
                </a:cubicBezTo>
                <a:cubicBezTo>
                  <a:pt x="3602235" y="1718303"/>
                  <a:pt x="3579002" y="1819863"/>
                  <a:pt x="3585385" y="2000426"/>
                </a:cubicBezTo>
                <a:cubicBezTo>
                  <a:pt x="3591768" y="2180989"/>
                  <a:pt x="3535724" y="2409480"/>
                  <a:pt x="3585385" y="2611667"/>
                </a:cubicBezTo>
                <a:cubicBezTo>
                  <a:pt x="3635046" y="2813854"/>
                  <a:pt x="3556038" y="2890362"/>
                  <a:pt x="3585385" y="3000639"/>
                </a:cubicBezTo>
                <a:cubicBezTo>
                  <a:pt x="3614732" y="3110916"/>
                  <a:pt x="3535662" y="3371770"/>
                  <a:pt x="3585385" y="3500746"/>
                </a:cubicBezTo>
                <a:cubicBezTo>
                  <a:pt x="3635108" y="3629722"/>
                  <a:pt x="3562449" y="3849569"/>
                  <a:pt x="3585385" y="4000852"/>
                </a:cubicBezTo>
                <a:cubicBezTo>
                  <a:pt x="3608321" y="4152135"/>
                  <a:pt x="3530756" y="4278653"/>
                  <a:pt x="3585385" y="4500959"/>
                </a:cubicBezTo>
                <a:cubicBezTo>
                  <a:pt x="3640014" y="4723265"/>
                  <a:pt x="3539934" y="4838628"/>
                  <a:pt x="3585385" y="5001065"/>
                </a:cubicBezTo>
                <a:cubicBezTo>
                  <a:pt x="3630836" y="5163502"/>
                  <a:pt x="3556247" y="5381392"/>
                  <a:pt x="3585385" y="5556739"/>
                </a:cubicBezTo>
                <a:cubicBezTo>
                  <a:pt x="3391236" y="5592510"/>
                  <a:pt x="3175108" y="5533324"/>
                  <a:pt x="3059529" y="5556739"/>
                </a:cubicBezTo>
                <a:cubicBezTo>
                  <a:pt x="2943950" y="5580154"/>
                  <a:pt x="2639868" y="5498152"/>
                  <a:pt x="2461964" y="5556739"/>
                </a:cubicBezTo>
                <a:cubicBezTo>
                  <a:pt x="2284060" y="5615326"/>
                  <a:pt x="1981712" y="5496229"/>
                  <a:pt x="1828546" y="5556739"/>
                </a:cubicBezTo>
                <a:cubicBezTo>
                  <a:pt x="1675380" y="5617249"/>
                  <a:pt x="1463757" y="5546275"/>
                  <a:pt x="1302690" y="5556739"/>
                </a:cubicBezTo>
                <a:cubicBezTo>
                  <a:pt x="1141623" y="5567203"/>
                  <a:pt x="1017314" y="5542130"/>
                  <a:pt x="740980" y="5556739"/>
                </a:cubicBezTo>
                <a:cubicBezTo>
                  <a:pt x="464646" y="5571348"/>
                  <a:pt x="244038" y="5470320"/>
                  <a:pt x="0" y="5556739"/>
                </a:cubicBezTo>
                <a:cubicBezTo>
                  <a:pt x="-11171" y="5381287"/>
                  <a:pt x="35838" y="5256111"/>
                  <a:pt x="0" y="5167767"/>
                </a:cubicBezTo>
                <a:cubicBezTo>
                  <a:pt x="-35838" y="5079423"/>
                  <a:pt x="50652" y="4936683"/>
                  <a:pt x="0" y="4723228"/>
                </a:cubicBezTo>
                <a:cubicBezTo>
                  <a:pt x="-50652" y="4509773"/>
                  <a:pt x="50002" y="4408087"/>
                  <a:pt x="0" y="4278689"/>
                </a:cubicBezTo>
                <a:cubicBezTo>
                  <a:pt x="-50002" y="4149291"/>
                  <a:pt x="51722" y="3920075"/>
                  <a:pt x="0" y="3723015"/>
                </a:cubicBezTo>
                <a:cubicBezTo>
                  <a:pt x="-51722" y="3525955"/>
                  <a:pt x="8185" y="3280823"/>
                  <a:pt x="0" y="3111774"/>
                </a:cubicBezTo>
                <a:cubicBezTo>
                  <a:pt x="-8185" y="2942725"/>
                  <a:pt x="32977" y="2843675"/>
                  <a:pt x="0" y="2611667"/>
                </a:cubicBezTo>
                <a:cubicBezTo>
                  <a:pt x="-32977" y="2379659"/>
                  <a:pt x="30583" y="2318414"/>
                  <a:pt x="0" y="2167128"/>
                </a:cubicBezTo>
                <a:cubicBezTo>
                  <a:pt x="-30583" y="2015842"/>
                  <a:pt x="30140" y="1871348"/>
                  <a:pt x="0" y="1722589"/>
                </a:cubicBezTo>
                <a:cubicBezTo>
                  <a:pt x="-30140" y="1573830"/>
                  <a:pt x="25428" y="1277356"/>
                  <a:pt x="0" y="1111348"/>
                </a:cubicBezTo>
                <a:cubicBezTo>
                  <a:pt x="-25428" y="945340"/>
                  <a:pt x="55430" y="641485"/>
                  <a:pt x="0" y="500107"/>
                </a:cubicBezTo>
                <a:cubicBezTo>
                  <a:pt x="-55430" y="358729"/>
                  <a:pt x="53775" y="147104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9329099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5080C6-DFB6-3713-A418-29C90BE0417B}"/>
              </a:ext>
            </a:extLst>
          </p:cNvPr>
          <p:cNvSpPr txBox="1"/>
          <p:nvPr/>
        </p:nvSpPr>
        <p:spPr>
          <a:xfrm>
            <a:off x="2397222" y="521936"/>
            <a:ext cx="30938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0B5CBAE-8059-1EF0-4FF4-4E22B5A8FDE6}"/>
              </a:ext>
            </a:extLst>
          </p:cNvPr>
          <p:cNvSpPr/>
          <p:nvPr/>
        </p:nvSpPr>
        <p:spPr>
          <a:xfrm>
            <a:off x="913909" y="6525833"/>
            <a:ext cx="3585385" cy="6606088"/>
          </a:xfrm>
          <a:custGeom>
            <a:avLst/>
            <a:gdLst>
              <a:gd name="connsiteX0" fmla="*/ 0 w 3585385"/>
              <a:gd name="connsiteY0" fmla="*/ 0 h 6606088"/>
              <a:gd name="connsiteX1" fmla="*/ 633418 w 3585385"/>
              <a:gd name="connsiteY1" fmla="*/ 0 h 6606088"/>
              <a:gd name="connsiteX2" fmla="*/ 1266836 w 3585385"/>
              <a:gd name="connsiteY2" fmla="*/ 0 h 6606088"/>
              <a:gd name="connsiteX3" fmla="*/ 1900254 w 3585385"/>
              <a:gd name="connsiteY3" fmla="*/ 0 h 6606088"/>
              <a:gd name="connsiteX4" fmla="*/ 2533672 w 3585385"/>
              <a:gd name="connsiteY4" fmla="*/ 0 h 6606088"/>
              <a:gd name="connsiteX5" fmla="*/ 3585385 w 3585385"/>
              <a:gd name="connsiteY5" fmla="*/ 0 h 6606088"/>
              <a:gd name="connsiteX6" fmla="*/ 3585385 w 3585385"/>
              <a:gd name="connsiteY6" fmla="*/ 616568 h 6606088"/>
              <a:gd name="connsiteX7" fmla="*/ 3585385 w 3585385"/>
              <a:gd name="connsiteY7" fmla="*/ 1167076 h 6606088"/>
              <a:gd name="connsiteX8" fmla="*/ 3585385 w 3585385"/>
              <a:gd name="connsiteY8" fmla="*/ 1585461 h 6606088"/>
              <a:gd name="connsiteX9" fmla="*/ 3585385 w 3585385"/>
              <a:gd name="connsiteY9" fmla="*/ 1937786 h 6606088"/>
              <a:gd name="connsiteX10" fmla="*/ 3585385 w 3585385"/>
              <a:gd name="connsiteY10" fmla="*/ 2554354 h 6606088"/>
              <a:gd name="connsiteX11" fmla="*/ 3585385 w 3585385"/>
              <a:gd name="connsiteY11" fmla="*/ 2906679 h 6606088"/>
              <a:gd name="connsiteX12" fmla="*/ 3585385 w 3585385"/>
              <a:gd name="connsiteY12" fmla="*/ 3391125 h 6606088"/>
              <a:gd name="connsiteX13" fmla="*/ 3585385 w 3585385"/>
              <a:gd name="connsiteY13" fmla="*/ 3875572 h 6606088"/>
              <a:gd name="connsiteX14" fmla="*/ 3585385 w 3585385"/>
              <a:gd name="connsiteY14" fmla="*/ 4360018 h 6606088"/>
              <a:gd name="connsiteX15" fmla="*/ 3585385 w 3585385"/>
              <a:gd name="connsiteY15" fmla="*/ 4844465 h 6606088"/>
              <a:gd name="connsiteX16" fmla="*/ 3585385 w 3585385"/>
              <a:gd name="connsiteY16" fmla="*/ 5196789 h 6606088"/>
              <a:gd name="connsiteX17" fmla="*/ 3585385 w 3585385"/>
              <a:gd name="connsiteY17" fmla="*/ 5615175 h 6606088"/>
              <a:gd name="connsiteX18" fmla="*/ 3585385 w 3585385"/>
              <a:gd name="connsiteY18" fmla="*/ 6099621 h 6606088"/>
              <a:gd name="connsiteX19" fmla="*/ 3585385 w 3585385"/>
              <a:gd name="connsiteY19" fmla="*/ 6606088 h 6606088"/>
              <a:gd name="connsiteX20" fmla="*/ 2916113 w 3585385"/>
              <a:gd name="connsiteY20" fmla="*/ 6606088 h 6606088"/>
              <a:gd name="connsiteX21" fmla="*/ 2354403 w 3585385"/>
              <a:gd name="connsiteY21" fmla="*/ 6606088 h 6606088"/>
              <a:gd name="connsiteX22" fmla="*/ 1756839 w 3585385"/>
              <a:gd name="connsiteY22" fmla="*/ 6606088 h 6606088"/>
              <a:gd name="connsiteX23" fmla="*/ 1266836 w 3585385"/>
              <a:gd name="connsiteY23" fmla="*/ 6606088 h 6606088"/>
              <a:gd name="connsiteX24" fmla="*/ 597564 w 3585385"/>
              <a:gd name="connsiteY24" fmla="*/ 6606088 h 6606088"/>
              <a:gd name="connsiteX25" fmla="*/ 0 w 3585385"/>
              <a:gd name="connsiteY25" fmla="*/ 6606088 h 6606088"/>
              <a:gd name="connsiteX26" fmla="*/ 0 w 3585385"/>
              <a:gd name="connsiteY26" fmla="*/ 6121642 h 6606088"/>
              <a:gd name="connsiteX27" fmla="*/ 0 w 3585385"/>
              <a:gd name="connsiteY27" fmla="*/ 5505073 h 6606088"/>
              <a:gd name="connsiteX28" fmla="*/ 0 w 3585385"/>
              <a:gd name="connsiteY28" fmla="*/ 5020627 h 6606088"/>
              <a:gd name="connsiteX29" fmla="*/ 0 w 3585385"/>
              <a:gd name="connsiteY29" fmla="*/ 4602241 h 6606088"/>
              <a:gd name="connsiteX30" fmla="*/ 0 w 3585385"/>
              <a:gd name="connsiteY30" fmla="*/ 4183856 h 6606088"/>
              <a:gd name="connsiteX31" fmla="*/ 0 w 3585385"/>
              <a:gd name="connsiteY31" fmla="*/ 3567288 h 6606088"/>
              <a:gd name="connsiteX32" fmla="*/ 0 w 3585385"/>
              <a:gd name="connsiteY32" fmla="*/ 2950719 h 6606088"/>
              <a:gd name="connsiteX33" fmla="*/ 0 w 3585385"/>
              <a:gd name="connsiteY33" fmla="*/ 2268090 h 6606088"/>
              <a:gd name="connsiteX34" fmla="*/ 0 w 3585385"/>
              <a:gd name="connsiteY34" fmla="*/ 1717583 h 6606088"/>
              <a:gd name="connsiteX35" fmla="*/ 0 w 3585385"/>
              <a:gd name="connsiteY35" fmla="*/ 1233136 h 6606088"/>
              <a:gd name="connsiteX36" fmla="*/ 0 w 3585385"/>
              <a:gd name="connsiteY36" fmla="*/ 616568 h 6606088"/>
              <a:gd name="connsiteX37" fmla="*/ 0 w 3585385"/>
              <a:gd name="connsiteY37" fmla="*/ 0 h 660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585385" h="6606088" extrusionOk="0">
                <a:moveTo>
                  <a:pt x="0" y="0"/>
                </a:moveTo>
                <a:cubicBezTo>
                  <a:pt x="303461" y="-9759"/>
                  <a:pt x="419616" y="38889"/>
                  <a:pt x="633418" y="0"/>
                </a:cubicBezTo>
                <a:cubicBezTo>
                  <a:pt x="847220" y="-38889"/>
                  <a:pt x="1125419" y="58496"/>
                  <a:pt x="1266836" y="0"/>
                </a:cubicBezTo>
                <a:cubicBezTo>
                  <a:pt x="1408253" y="-58496"/>
                  <a:pt x="1705269" y="13719"/>
                  <a:pt x="1900254" y="0"/>
                </a:cubicBezTo>
                <a:cubicBezTo>
                  <a:pt x="2095239" y="-13719"/>
                  <a:pt x="2243673" y="33838"/>
                  <a:pt x="2533672" y="0"/>
                </a:cubicBezTo>
                <a:cubicBezTo>
                  <a:pt x="2823671" y="-33838"/>
                  <a:pt x="3346331" y="109260"/>
                  <a:pt x="3585385" y="0"/>
                </a:cubicBezTo>
                <a:cubicBezTo>
                  <a:pt x="3607871" y="182349"/>
                  <a:pt x="3545376" y="482644"/>
                  <a:pt x="3585385" y="616568"/>
                </a:cubicBezTo>
                <a:cubicBezTo>
                  <a:pt x="3625394" y="750492"/>
                  <a:pt x="3525530" y="905553"/>
                  <a:pt x="3585385" y="1167076"/>
                </a:cubicBezTo>
                <a:cubicBezTo>
                  <a:pt x="3645240" y="1428599"/>
                  <a:pt x="3575051" y="1415468"/>
                  <a:pt x="3585385" y="1585461"/>
                </a:cubicBezTo>
                <a:cubicBezTo>
                  <a:pt x="3595719" y="1755455"/>
                  <a:pt x="3560635" y="1807294"/>
                  <a:pt x="3585385" y="1937786"/>
                </a:cubicBezTo>
                <a:cubicBezTo>
                  <a:pt x="3610135" y="2068279"/>
                  <a:pt x="3556814" y="2247566"/>
                  <a:pt x="3585385" y="2554354"/>
                </a:cubicBezTo>
                <a:cubicBezTo>
                  <a:pt x="3613956" y="2861142"/>
                  <a:pt x="3584203" y="2780634"/>
                  <a:pt x="3585385" y="2906679"/>
                </a:cubicBezTo>
                <a:cubicBezTo>
                  <a:pt x="3586567" y="3032724"/>
                  <a:pt x="3544025" y="3154945"/>
                  <a:pt x="3585385" y="3391125"/>
                </a:cubicBezTo>
                <a:cubicBezTo>
                  <a:pt x="3626745" y="3627305"/>
                  <a:pt x="3581574" y="3696000"/>
                  <a:pt x="3585385" y="3875572"/>
                </a:cubicBezTo>
                <a:cubicBezTo>
                  <a:pt x="3589196" y="4055144"/>
                  <a:pt x="3577505" y="4261857"/>
                  <a:pt x="3585385" y="4360018"/>
                </a:cubicBezTo>
                <a:cubicBezTo>
                  <a:pt x="3593265" y="4458179"/>
                  <a:pt x="3537671" y="4652271"/>
                  <a:pt x="3585385" y="4844465"/>
                </a:cubicBezTo>
                <a:cubicBezTo>
                  <a:pt x="3633099" y="5036659"/>
                  <a:pt x="3573833" y="5036551"/>
                  <a:pt x="3585385" y="5196789"/>
                </a:cubicBezTo>
                <a:cubicBezTo>
                  <a:pt x="3596937" y="5357027"/>
                  <a:pt x="3567742" y="5447962"/>
                  <a:pt x="3585385" y="5615175"/>
                </a:cubicBezTo>
                <a:cubicBezTo>
                  <a:pt x="3603028" y="5782388"/>
                  <a:pt x="3551832" y="5867178"/>
                  <a:pt x="3585385" y="6099621"/>
                </a:cubicBezTo>
                <a:cubicBezTo>
                  <a:pt x="3618938" y="6332064"/>
                  <a:pt x="3537175" y="6466391"/>
                  <a:pt x="3585385" y="6606088"/>
                </a:cubicBezTo>
                <a:cubicBezTo>
                  <a:pt x="3311993" y="6619330"/>
                  <a:pt x="3119092" y="6530515"/>
                  <a:pt x="2916113" y="6606088"/>
                </a:cubicBezTo>
                <a:cubicBezTo>
                  <a:pt x="2713134" y="6681661"/>
                  <a:pt x="2630737" y="6591479"/>
                  <a:pt x="2354403" y="6606088"/>
                </a:cubicBezTo>
                <a:cubicBezTo>
                  <a:pt x="2078069" y="6620697"/>
                  <a:pt x="1879066" y="6550958"/>
                  <a:pt x="1756839" y="6606088"/>
                </a:cubicBezTo>
                <a:cubicBezTo>
                  <a:pt x="1634612" y="6661218"/>
                  <a:pt x="1398505" y="6556920"/>
                  <a:pt x="1266836" y="6606088"/>
                </a:cubicBezTo>
                <a:cubicBezTo>
                  <a:pt x="1135167" y="6655256"/>
                  <a:pt x="742655" y="6542586"/>
                  <a:pt x="597564" y="6606088"/>
                </a:cubicBezTo>
                <a:cubicBezTo>
                  <a:pt x="452473" y="6669590"/>
                  <a:pt x="212744" y="6540721"/>
                  <a:pt x="0" y="6606088"/>
                </a:cubicBezTo>
                <a:cubicBezTo>
                  <a:pt x="-46652" y="6422759"/>
                  <a:pt x="6553" y="6329331"/>
                  <a:pt x="0" y="6121642"/>
                </a:cubicBezTo>
                <a:cubicBezTo>
                  <a:pt x="-6553" y="5913953"/>
                  <a:pt x="47058" y="5669986"/>
                  <a:pt x="0" y="5505073"/>
                </a:cubicBezTo>
                <a:cubicBezTo>
                  <a:pt x="-47058" y="5340160"/>
                  <a:pt x="14566" y="5234524"/>
                  <a:pt x="0" y="5020627"/>
                </a:cubicBezTo>
                <a:cubicBezTo>
                  <a:pt x="-14566" y="4806730"/>
                  <a:pt x="50163" y="4688654"/>
                  <a:pt x="0" y="4602241"/>
                </a:cubicBezTo>
                <a:cubicBezTo>
                  <a:pt x="-50163" y="4515828"/>
                  <a:pt x="9083" y="4333178"/>
                  <a:pt x="0" y="4183856"/>
                </a:cubicBezTo>
                <a:cubicBezTo>
                  <a:pt x="-9083" y="4034534"/>
                  <a:pt x="12763" y="3872650"/>
                  <a:pt x="0" y="3567288"/>
                </a:cubicBezTo>
                <a:cubicBezTo>
                  <a:pt x="-12763" y="3261926"/>
                  <a:pt x="2246" y="3142750"/>
                  <a:pt x="0" y="2950719"/>
                </a:cubicBezTo>
                <a:cubicBezTo>
                  <a:pt x="-2246" y="2758688"/>
                  <a:pt x="5719" y="2602791"/>
                  <a:pt x="0" y="2268090"/>
                </a:cubicBezTo>
                <a:cubicBezTo>
                  <a:pt x="-5719" y="1933389"/>
                  <a:pt x="16530" y="1848017"/>
                  <a:pt x="0" y="1717583"/>
                </a:cubicBezTo>
                <a:cubicBezTo>
                  <a:pt x="-16530" y="1587149"/>
                  <a:pt x="52428" y="1346759"/>
                  <a:pt x="0" y="1233136"/>
                </a:cubicBezTo>
                <a:cubicBezTo>
                  <a:pt x="-52428" y="1119513"/>
                  <a:pt x="9081" y="748636"/>
                  <a:pt x="0" y="616568"/>
                </a:cubicBezTo>
                <a:cubicBezTo>
                  <a:pt x="-9081" y="484500"/>
                  <a:pt x="31553" y="165563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9329099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8F7387-F19A-183B-80BD-DD14897481A3}"/>
              </a:ext>
            </a:extLst>
          </p:cNvPr>
          <p:cNvSpPr txBox="1"/>
          <p:nvPr/>
        </p:nvSpPr>
        <p:spPr>
          <a:xfrm>
            <a:off x="2393327" y="6582142"/>
            <a:ext cx="30938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0</a:t>
            </a:r>
          </a:p>
        </p:txBody>
      </p:sp>
      <p:pic>
        <p:nvPicPr>
          <p:cNvPr id="56" name="Picture 55" descr="A cat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CDCB942D-41BA-D4CD-EFE8-E1A8D755713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34" y="9111138"/>
            <a:ext cx="2376830" cy="1782623"/>
          </a:xfrm>
          <a:prstGeom prst="rect">
            <a:avLst/>
          </a:prstGeom>
        </p:spPr>
      </p:pic>
      <p:pic>
        <p:nvPicPr>
          <p:cNvPr id="58" name="Picture 57" descr="A cat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422CDCEC-169B-51BB-7414-E810B216E8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34" y="11218980"/>
            <a:ext cx="2376830" cy="1587722"/>
          </a:xfrm>
          <a:prstGeom prst="rect">
            <a:avLst/>
          </a:prstGeom>
        </p:spPr>
      </p:pic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0567B432-EE41-0A79-EAE6-69F5598997E6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4499294" y="6341781"/>
            <a:ext cx="4573720" cy="3487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52" name="Straight Arrow Connector 2051">
            <a:extLst>
              <a:ext uri="{FF2B5EF4-FFF2-40B4-BE49-F238E27FC236}">
                <a16:creationId xmlns:a16="http://schemas.microsoft.com/office/drawing/2014/main" id="{AF576DAE-11E5-01B1-0F5D-68AA88668AE6}"/>
              </a:ext>
            </a:extLst>
          </p:cNvPr>
          <p:cNvCxnSpPr>
            <a:cxnSpLocks/>
          </p:cNvCxnSpPr>
          <p:nvPr/>
        </p:nvCxnSpPr>
        <p:spPr>
          <a:xfrm flipV="1">
            <a:off x="4535182" y="6494181"/>
            <a:ext cx="4537832" cy="5463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56" name="Arrow: Right 2055">
            <a:extLst>
              <a:ext uri="{FF2B5EF4-FFF2-40B4-BE49-F238E27FC236}">
                <a16:creationId xmlns:a16="http://schemas.microsoft.com/office/drawing/2014/main" id="{8BB54773-CDFF-6A3E-A0C2-A601AB45FD74}"/>
              </a:ext>
            </a:extLst>
          </p:cNvPr>
          <p:cNvSpPr/>
          <p:nvPr/>
        </p:nvSpPr>
        <p:spPr>
          <a:xfrm>
            <a:off x="18827262" y="5757354"/>
            <a:ext cx="703384" cy="809748"/>
          </a:xfrm>
          <a:prstGeom prst="rightArrow">
            <a:avLst/>
          </a:prstGeom>
          <a:solidFill>
            <a:schemeClr val="accent1"/>
          </a:solidFill>
          <a:ln w="3175">
            <a:solidFill>
              <a:schemeClr val="accent1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4B6A2F47-1FBE-D54E-87B0-DA7B71B1E35B}"/>
                  </a:ext>
                </a:extLst>
              </p:cNvPr>
              <p:cNvSpPr txBox="1"/>
              <p:nvPr/>
            </p:nvSpPr>
            <p:spPr>
              <a:xfrm>
                <a:off x="19931107" y="5351713"/>
                <a:ext cx="3012043" cy="147732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[0, 1]</m:t>
                      </m:r>
                    </m:oMath>
                  </m:oMathPara>
                </a14:m>
                <a:endParaRPr kumimoji="0" lang="en-US" sz="96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4B6A2F47-1FBE-D54E-87B0-DA7B71B1E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07" y="5351713"/>
                <a:ext cx="3012043" cy="14773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46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47" grpId="0" animBg="1"/>
      <p:bldP spid="51" grpId="0"/>
      <p:bldP spid="52" grpId="0" animBg="1"/>
      <p:bldP spid="53" grpId="0"/>
      <p:bldP spid="2056" grpId="0" animBg="1"/>
      <p:bldP spid="20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0DA292-99D8-1B50-D6D5-B1038C7E4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13" y="1089201"/>
            <a:ext cx="1636339" cy="1245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8D6C29-357C-AA6F-210A-5827D9A0D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91" y="1089202"/>
            <a:ext cx="1449274" cy="124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BA71CE-E0B2-011F-59F8-8E2C5FCF9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757" y="2648570"/>
            <a:ext cx="1804203" cy="1245325"/>
          </a:xfrm>
          <a:prstGeom prst="rect">
            <a:avLst/>
          </a:prstGeom>
        </p:spPr>
      </p:pic>
      <p:pic>
        <p:nvPicPr>
          <p:cNvPr id="22" name="Picture 21" descr="A cat lying on a table&#10;&#10;Description automatically generated with low confidence">
            <a:extLst>
              <a:ext uri="{FF2B5EF4-FFF2-40B4-BE49-F238E27FC236}">
                <a16:creationId xmlns:a16="http://schemas.microsoft.com/office/drawing/2014/main" id="{77804AD1-83B6-8D61-4A9D-ED7D2A42927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96" y="8895397"/>
            <a:ext cx="1683814" cy="1122542"/>
          </a:xfrm>
          <a:prstGeom prst="rect">
            <a:avLst/>
          </a:prstGeom>
        </p:spPr>
      </p:pic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D96132DE-01E2-35D6-D6D8-773F36881470}"/>
              </a:ext>
            </a:extLst>
          </p:cNvPr>
          <p:cNvGraphicFramePr/>
          <p:nvPr/>
        </p:nvGraphicFramePr>
        <p:xfrm>
          <a:off x="9073014" y="4789129"/>
          <a:ext cx="9449447" cy="271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462D14-FEF6-DEFF-B3A2-A248300302E2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4716342" y="2217152"/>
            <a:ext cx="4381058" cy="357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BE829A-D610-453E-1B0C-3DD3E5881308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>
            <a:off x="4691956" y="6143041"/>
            <a:ext cx="4381058" cy="4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79F37A2-93B0-077D-C774-4191EA39A857}"/>
              </a:ext>
            </a:extLst>
          </p:cNvPr>
          <p:cNvSpPr/>
          <p:nvPr/>
        </p:nvSpPr>
        <p:spPr>
          <a:xfrm>
            <a:off x="589819" y="265351"/>
            <a:ext cx="4126523" cy="3903602"/>
          </a:xfrm>
          <a:custGeom>
            <a:avLst/>
            <a:gdLst>
              <a:gd name="connsiteX0" fmla="*/ 0 w 4126523"/>
              <a:gd name="connsiteY0" fmla="*/ 0 h 3903602"/>
              <a:gd name="connsiteX1" fmla="*/ 630769 w 4126523"/>
              <a:gd name="connsiteY1" fmla="*/ 0 h 3903602"/>
              <a:gd name="connsiteX2" fmla="*/ 1261537 w 4126523"/>
              <a:gd name="connsiteY2" fmla="*/ 0 h 3903602"/>
              <a:gd name="connsiteX3" fmla="*/ 1892306 w 4126523"/>
              <a:gd name="connsiteY3" fmla="*/ 0 h 3903602"/>
              <a:gd name="connsiteX4" fmla="*/ 2523074 w 4126523"/>
              <a:gd name="connsiteY4" fmla="*/ 0 h 3903602"/>
              <a:gd name="connsiteX5" fmla="*/ 3153843 w 4126523"/>
              <a:gd name="connsiteY5" fmla="*/ 0 h 3903602"/>
              <a:gd name="connsiteX6" fmla="*/ 4126523 w 4126523"/>
              <a:gd name="connsiteY6" fmla="*/ 0 h 3903602"/>
              <a:gd name="connsiteX7" fmla="*/ 4126523 w 4126523"/>
              <a:gd name="connsiteY7" fmla="*/ 596693 h 3903602"/>
              <a:gd name="connsiteX8" fmla="*/ 4126523 w 4126523"/>
              <a:gd name="connsiteY8" fmla="*/ 1076279 h 3903602"/>
              <a:gd name="connsiteX9" fmla="*/ 4126523 w 4126523"/>
              <a:gd name="connsiteY9" fmla="*/ 1516828 h 3903602"/>
              <a:gd name="connsiteX10" fmla="*/ 4126523 w 4126523"/>
              <a:gd name="connsiteY10" fmla="*/ 2113522 h 3903602"/>
              <a:gd name="connsiteX11" fmla="*/ 4126523 w 4126523"/>
              <a:gd name="connsiteY11" fmla="*/ 2554071 h 3903602"/>
              <a:gd name="connsiteX12" fmla="*/ 4126523 w 4126523"/>
              <a:gd name="connsiteY12" fmla="*/ 3072692 h 3903602"/>
              <a:gd name="connsiteX13" fmla="*/ 4126523 w 4126523"/>
              <a:gd name="connsiteY13" fmla="*/ 3903602 h 3903602"/>
              <a:gd name="connsiteX14" fmla="*/ 3578285 w 4126523"/>
              <a:gd name="connsiteY14" fmla="*/ 3903602 h 3903602"/>
              <a:gd name="connsiteX15" fmla="*/ 2988782 w 4126523"/>
              <a:gd name="connsiteY15" fmla="*/ 3903602 h 3903602"/>
              <a:gd name="connsiteX16" fmla="*/ 2358013 w 4126523"/>
              <a:gd name="connsiteY16" fmla="*/ 3903602 h 3903602"/>
              <a:gd name="connsiteX17" fmla="*/ 1727245 w 4126523"/>
              <a:gd name="connsiteY17" fmla="*/ 3903602 h 3903602"/>
              <a:gd name="connsiteX18" fmla="*/ 1137741 w 4126523"/>
              <a:gd name="connsiteY18" fmla="*/ 3903602 h 3903602"/>
              <a:gd name="connsiteX19" fmla="*/ 506973 w 4126523"/>
              <a:gd name="connsiteY19" fmla="*/ 3903602 h 3903602"/>
              <a:gd name="connsiteX20" fmla="*/ 0 w 4126523"/>
              <a:gd name="connsiteY20" fmla="*/ 3903602 h 3903602"/>
              <a:gd name="connsiteX21" fmla="*/ 0 w 4126523"/>
              <a:gd name="connsiteY21" fmla="*/ 3384981 h 3903602"/>
              <a:gd name="connsiteX22" fmla="*/ 0 w 4126523"/>
              <a:gd name="connsiteY22" fmla="*/ 2827323 h 3903602"/>
              <a:gd name="connsiteX23" fmla="*/ 0 w 4126523"/>
              <a:gd name="connsiteY23" fmla="*/ 2347738 h 3903602"/>
              <a:gd name="connsiteX24" fmla="*/ 0 w 4126523"/>
              <a:gd name="connsiteY24" fmla="*/ 1868152 h 3903602"/>
              <a:gd name="connsiteX25" fmla="*/ 0 w 4126523"/>
              <a:gd name="connsiteY25" fmla="*/ 1388567 h 3903602"/>
              <a:gd name="connsiteX26" fmla="*/ 0 w 4126523"/>
              <a:gd name="connsiteY26" fmla="*/ 830910 h 3903602"/>
              <a:gd name="connsiteX27" fmla="*/ 0 w 4126523"/>
              <a:gd name="connsiteY27" fmla="*/ 0 h 390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26523" h="3903602" extrusionOk="0">
                <a:moveTo>
                  <a:pt x="0" y="0"/>
                </a:moveTo>
                <a:cubicBezTo>
                  <a:pt x="287057" y="-50101"/>
                  <a:pt x="431779" y="29118"/>
                  <a:pt x="630769" y="0"/>
                </a:cubicBezTo>
                <a:cubicBezTo>
                  <a:pt x="829759" y="-29118"/>
                  <a:pt x="1032582" y="40679"/>
                  <a:pt x="1261537" y="0"/>
                </a:cubicBezTo>
                <a:cubicBezTo>
                  <a:pt x="1490492" y="-40679"/>
                  <a:pt x="1757646" y="73"/>
                  <a:pt x="1892306" y="0"/>
                </a:cubicBezTo>
                <a:cubicBezTo>
                  <a:pt x="2026966" y="-73"/>
                  <a:pt x="2248952" y="67888"/>
                  <a:pt x="2523074" y="0"/>
                </a:cubicBezTo>
                <a:cubicBezTo>
                  <a:pt x="2797196" y="-67888"/>
                  <a:pt x="2962314" y="13317"/>
                  <a:pt x="3153843" y="0"/>
                </a:cubicBezTo>
                <a:cubicBezTo>
                  <a:pt x="3345372" y="-13317"/>
                  <a:pt x="3666105" y="58684"/>
                  <a:pt x="4126523" y="0"/>
                </a:cubicBezTo>
                <a:cubicBezTo>
                  <a:pt x="4176758" y="239667"/>
                  <a:pt x="4099625" y="439075"/>
                  <a:pt x="4126523" y="596693"/>
                </a:cubicBezTo>
                <a:cubicBezTo>
                  <a:pt x="4153421" y="754311"/>
                  <a:pt x="4078635" y="978138"/>
                  <a:pt x="4126523" y="1076279"/>
                </a:cubicBezTo>
                <a:cubicBezTo>
                  <a:pt x="4174411" y="1174420"/>
                  <a:pt x="4100444" y="1308504"/>
                  <a:pt x="4126523" y="1516828"/>
                </a:cubicBezTo>
                <a:cubicBezTo>
                  <a:pt x="4152602" y="1725152"/>
                  <a:pt x="4107439" y="1831093"/>
                  <a:pt x="4126523" y="2113522"/>
                </a:cubicBezTo>
                <a:cubicBezTo>
                  <a:pt x="4145607" y="2395951"/>
                  <a:pt x="4096827" y="2370133"/>
                  <a:pt x="4126523" y="2554071"/>
                </a:cubicBezTo>
                <a:cubicBezTo>
                  <a:pt x="4156219" y="2738009"/>
                  <a:pt x="4066142" y="2876652"/>
                  <a:pt x="4126523" y="3072692"/>
                </a:cubicBezTo>
                <a:cubicBezTo>
                  <a:pt x="4186904" y="3268732"/>
                  <a:pt x="4124062" y="3565233"/>
                  <a:pt x="4126523" y="3903602"/>
                </a:cubicBezTo>
                <a:cubicBezTo>
                  <a:pt x="3996839" y="3937025"/>
                  <a:pt x="3826124" y="3878235"/>
                  <a:pt x="3578285" y="3903602"/>
                </a:cubicBezTo>
                <a:cubicBezTo>
                  <a:pt x="3330446" y="3928969"/>
                  <a:pt x="3282047" y="3846575"/>
                  <a:pt x="2988782" y="3903602"/>
                </a:cubicBezTo>
                <a:cubicBezTo>
                  <a:pt x="2695517" y="3960629"/>
                  <a:pt x="2608053" y="3886214"/>
                  <a:pt x="2358013" y="3903602"/>
                </a:cubicBezTo>
                <a:cubicBezTo>
                  <a:pt x="2107973" y="3920990"/>
                  <a:pt x="2023069" y="3834310"/>
                  <a:pt x="1727245" y="3903602"/>
                </a:cubicBezTo>
                <a:cubicBezTo>
                  <a:pt x="1431421" y="3972894"/>
                  <a:pt x="1315274" y="3877486"/>
                  <a:pt x="1137741" y="3903602"/>
                </a:cubicBezTo>
                <a:cubicBezTo>
                  <a:pt x="960208" y="3929718"/>
                  <a:pt x="780470" y="3867539"/>
                  <a:pt x="506973" y="3903602"/>
                </a:cubicBezTo>
                <a:cubicBezTo>
                  <a:pt x="233476" y="3939665"/>
                  <a:pt x="164656" y="3880190"/>
                  <a:pt x="0" y="3903602"/>
                </a:cubicBezTo>
                <a:cubicBezTo>
                  <a:pt x="-28175" y="3746351"/>
                  <a:pt x="12993" y="3589963"/>
                  <a:pt x="0" y="3384981"/>
                </a:cubicBezTo>
                <a:cubicBezTo>
                  <a:pt x="-12993" y="3179999"/>
                  <a:pt x="15244" y="2952278"/>
                  <a:pt x="0" y="2827323"/>
                </a:cubicBezTo>
                <a:cubicBezTo>
                  <a:pt x="-15244" y="2702368"/>
                  <a:pt x="50587" y="2502465"/>
                  <a:pt x="0" y="2347738"/>
                </a:cubicBezTo>
                <a:cubicBezTo>
                  <a:pt x="-50587" y="2193011"/>
                  <a:pt x="3833" y="2017225"/>
                  <a:pt x="0" y="1868152"/>
                </a:cubicBezTo>
                <a:cubicBezTo>
                  <a:pt x="-3833" y="1719079"/>
                  <a:pt x="48087" y="1584995"/>
                  <a:pt x="0" y="1388567"/>
                </a:cubicBezTo>
                <a:cubicBezTo>
                  <a:pt x="-48087" y="1192140"/>
                  <a:pt x="4071" y="1031806"/>
                  <a:pt x="0" y="830910"/>
                </a:cubicBezTo>
                <a:cubicBezTo>
                  <a:pt x="-4071" y="630014"/>
                  <a:pt x="76080" y="372896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9329099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5080C6-DFB6-3713-A418-29C90BE0417B}"/>
              </a:ext>
            </a:extLst>
          </p:cNvPr>
          <p:cNvSpPr txBox="1"/>
          <p:nvPr/>
        </p:nvSpPr>
        <p:spPr>
          <a:xfrm>
            <a:off x="2542666" y="300461"/>
            <a:ext cx="30938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chemeClr val="tx1"/>
                </a:solidFill>
              </a:rPr>
              <a:t>0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8F7387-F19A-183B-80BD-DD14897481A3}"/>
              </a:ext>
            </a:extLst>
          </p:cNvPr>
          <p:cNvSpPr txBox="1"/>
          <p:nvPr/>
        </p:nvSpPr>
        <p:spPr>
          <a:xfrm>
            <a:off x="2343700" y="8160498"/>
            <a:ext cx="30938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2</a:t>
            </a:r>
          </a:p>
        </p:txBody>
      </p:sp>
      <p:pic>
        <p:nvPicPr>
          <p:cNvPr id="56" name="Picture 55" descr="A cat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CDCB942D-41BA-D4CD-EFE8-E1A8D755713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66" y="8841096"/>
            <a:ext cx="1641524" cy="1231143"/>
          </a:xfrm>
          <a:prstGeom prst="rect">
            <a:avLst/>
          </a:prstGeom>
        </p:spPr>
      </p:pic>
      <p:pic>
        <p:nvPicPr>
          <p:cNvPr id="58" name="Picture 57" descr="A cat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422CDCEC-169B-51BB-7414-E810B216E8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51" y="10237751"/>
            <a:ext cx="1638806" cy="1094722"/>
          </a:xfrm>
          <a:prstGeom prst="rect">
            <a:avLst/>
          </a:prstGeom>
        </p:spPr>
      </p:pic>
      <p:cxnSp>
        <p:nvCxnSpPr>
          <p:cNvPr id="2052" name="Straight Arrow Connector 2051">
            <a:extLst>
              <a:ext uri="{FF2B5EF4-FFF2-40B4-BE49-F238E27FC236}">
                <a16:creationId xmlns:a16="http://schemas.microsoft.com/office/drawing/2014/main" id="{AF576DAE-11E5-01B1-0F5D-68AA88668AE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691955" y="6494181"/>
            <a:ext cx="4381059" cy="3367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56" name="Arrow: Right 2055">
            <a:extLst>
              <a:ext uri="{FF2B5EF4-FFF2-40B4-BE49-F238E27FC236}">
                <a16:creationId xmlns:a16="http://schemas.microsoft.com/office/drawing/2014/main" id="{8BB54773-CDFF-6A3E-A0C2-A601AB45FD74}"/>
              </a:ext>
            </a:extLst>
          </p:cNvPr>
          <p:cNvSpPr/>
          <p:nvPr/>
        </p:nvSpPr>
        <p:spPr>
          <a:xfrm>
            <a:off x="18827262" y="5757354"/>
            <a:ext cx="703384" cy="809748"/>
          </a:xfrm>
          <a:prstGeom prst="rightArrow">
            <a:avLst/>
          </a:prstGeom>
          <a:solidFill>
            <a:schemeClr val="accent1"/>
          </a:solidFill>
          <a:ln w="3175">
            <a:solidFill>
              <a:schemeClr val="accent1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4B6A2F47-1FBE-D54E-87B0-DA7B71B1E35B}"/>
                  </a:ext>
                </a:extLst>
              </p:cNvPr>
              <p:cNvSpPr txBox="1"/>
              <p:nvPr/>
            </p:nvSpPr>
            <p:spPr>
              <a:xfrm>
                <a:off x="19931107" y="5351713"/>
                <a:ext cx="4151778" cy="147732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27574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PT Sans"/>
                          <a:cs typeface="PT Sans"/>
                          <a:sym typeface="PT Sans"/>
                        </a:rPr>
                        <m:t>[0, 1, 2]</m:t>
                      </m:r>
                    </m:oMath>
                  </m:oMathPara>
                </a14:m>
                <a:endParaRPr kumimoji="0" lang="en-US" sz="96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4B6A2F47-1FBE-D54E-87B0-DA7B71B1E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07" y="5351713"/>
                <a:ext cx="4151778" cy="14773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C7B0206-91C4-82F7-BD10-93D6942AA9B2}"/>
              </a:ext>
            </a:extLst>
          </p:cNvPr>
          <p:cNvSpPr/>
          <p:nvPr/>
        </p:nvSpPr>
        <p:spPr>
          <a:xfrm>
            <a:off x="565433" y="4366651"/>
            <a:ext cx="4126523" cy="3552779"/>
          </a:xfrm>
          <a:custGeom>
            <a:avLst/>
            <a:gdLst>
              <a:gd name="connsiteX0" fmla="*/ 0 w 4126523"/>
              <a:gd name="connsiteY0" fmla="*/ 0 h 3552779"/>
              <a:gd name="connsiteX1" fmla="*/ 630769 w 4126523"/>
              <a:gd name="connsiteY1" fmla="*/ 0 h 3552779"/>
              <a:gd name="connsiteX2" fmla="*/ 1261537 w 4126523"/>
              <a:gd name="connsiteY2" fmla="*/ 0 h 3552779"/>
              <a:gd name="connsiteX3" fmla="*/ 1892306 w 4126523"/>
              <a:gd name="connsiteY3" fmla="*/ 0 h 3552779"/>
              <a:gd name="connsiteX4" fmla="*/ 2523074 w 4126523"/>
              <a:gd name="connsiteY4" fmla="*/ 0 h 3552779"/>
              <a:gd name="connsiteX5" fmla="*/ 3153843 w 4126523"/>
              <a:gd name="connsiteY5" fmla="*/ 0 h 3552779"/>
              <a:gd name="connsiteX6" fmla="*/ 4126523 w 4126523"/>
              <a:gd name="connsiteY6" fmla="*/ 0 h 3552779"/>
              <a:gd name="connsiteX7" fmla="*/ 4126523 w 4126523"/>
              <a:gd name="connsiteY7" fmla="*/ 627658 h 3552779"/>
              <a:gd name="connsiteX8" fmla="*/ 4126523 w 4126523"/>
              <a:gd name="connsiteY8" fmla="*/ 1148732 h 3552779"/>
              <a:gd name="connsiteX9" fmla="*/ 4126523 w 4126523"/>
              <a:gd name="connsiteY9" fmla="*/ 1634278 h 3552779"/>
              <a:gd name="connsiteX10" fmla="*/ 4126523 w 4126523"/>
              <a:gd name="connsiteY10" fmla="*/ 2261936 h 3552779"/>
              <a:gd name="connsiteX11" fmla="*/ 4126523 w 4126523"/>
              <a:gd name="connsiteY11" fmla="*/ 2747482 h 3552779"/>
              <a:gd name="connsiteX12" fmla="*/ 4126523 w 4126523"/>
              <a:gd name="connsiteY12" fmla="*/ 3552779 h 3552779"/>
              <a:gd name="connsiteX13" fmla="*/ 3578285 w 4126523"/>
              <a:gd name="connsiteY13" fmla="*/ 3552779 h 3552779"/>
              <a:gd name="connsiteX14" fmla="*/ 3112577 w 4126523"/>
              <a:gd name="connsiteY14" fmla="*/ 3552779 h 3552779"/>
              <a:gd name="connsiteX15" fmla="*/ 2523074 w 4126523"/>
              <a:gd name="connsiteY15" fmla="*/ 3552779 h 3552779"/>
              <a:gd name="connsiteX16" fmla="*/ 1892306 w 4126523"/>
              <a:gd name="connsiteY16" fmla="*/ 3552779 h 3552779"/>
              <a:gd name="connsiteX17" fmla="*/ 1261537 w 4126523"/>
              <a:gd name="connsiteY17" fmla="*/ 3552779 h 3552779"/>
              <a:gd name="connsiteX18" fmla="*/ 672034 w 4126523"/>
              <a:gd name="connsiteY18" fmla="*/ 3552779 h 3552779"/>
              <a:gd name="connsiteX19" fmla="*/ 0 w 4126523"/>
              <a:gd name="connsiteY19" fmla="*/ 3552779 h 3552779"/>
              <a:gd name="connsiteX20" fmla="*/ 0 w 4126523"/>
              <a:gd name="connsiteY20" fmla="*/ 3031705 h 3552779"/>
              <a:gd name="connsiteX21" fmla="*/ 0 w 4126523"/>
              <a:gd name="connsiteY21" fmla="*/ 2546158 h 3552779"/>
              <a:gd name="connsiteX22" fmla="*/ 0 w 4126523"/>
              <a:gd name="connsiteY22" fmla="*/ 1954028 h 3552779"/>
              <a:gd name="connsiteX23" fmla="*/ 0 w 4126523"/>
              <a:gd name="connsiteY23" fmla="*/ 1432954 h 3552779"/>
              <a:gd name="connsiteX24" fmla="*/ 0 w 4126523"/>
              <a:gd name="connsiteY24" fmla="*/ 911880 h 3552779"/>
              <a:gd name="connsiteX25" fmla="*/ 0 w 4126523"/>
              <a:gd name="connsiteY25" fmla="*/ 0 h 3552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26523" h="3552779" extrusionOk="0">
                <a:moveTo>
                  <a:pt x="0" y="0"/>
                </a:moveTo>
                <a:cubicBezTo>
                  <a:pt x="287057" y="-50101"/>
                  <a:pt x="431779" y="29118"/>
                  <a:pt x="630769" y="0"/>
                </a:cubicBezTo>
                <a:cubicBezTo>
                  <a:pt x="829759" y="-29118"/>
                  <a:pt x="1032582" y="40679"/>
                  <a:pt x="1261537" y="0"/>
                </a:cubicBezTo>
                <a:cubicBezTo>
                  <a:pt x="1490492" y="-40679"/>
                  <a:pt x="1757646" y="73"/>
                  <a:pt x="1892306" y="0"/>
                </a:cubicBezTo>
                <a:cubicBezTo>
                  <a:pt x="2026966" y="-73"/>
                  <a:pt x="2248952" y="67888"/>
                  <a:pt x="2523074" y="0"/>
                </a:cubicBezTo>
                <a:cubicBezTo>
                  <a:pt x="2797196" y="-67888"/>
                  <a:pt x="2962314" y="13317"/>
                  <a:pt x="3153843" y="0"/>
                </a:cubicBezTo>
                <a:cubicBezTo>
                  <a:pt x="3345372" y="-13317"/>
                  <a:pt x="3666105" y="58684"/>
                  <a:pt x="4126523" y="0"/>
                </a:cubicBezTo>
                <a:cubicBezTo>
                  <a:pt x="4141834" y="202698"/>
                  <a:pt x="4116596" y="493143"/>
                  <a:pt x="4126523" y="627658"/>
                </a:cubicBezTo>
                <a:cubicBezTo>
                  <a:pt x="4136450" y="762173"/>
                  <a:pt x="4117969" y="1037957"/>
                  <a:pt x="4126523" y="1148732"/>
                </a:cubicBezTo>
                <a:cubicBezTo>
                  <a:pt x="4135077" y="1259507"/>
                  <a:pt x="4095702" y="1491364"/>
                  <a:pt x="4126523" y="1634278"/>
                </a:cubicBezTo>
                <a:cubicBezTo>
                  <a:pt x="4157344" y="1777192"/>
                  <a:pt x="4103649" y="2070221"/>
                  <a:pt x="4126523" y="2261936"/>
                </a:cubicBezTo>
                <a:cubicBezTo>
                  <a:pt x="4149397" y="2453651"/>
                  <a:pt x="4097898" y="2601036"/>
                  <a:pt x="4126523" y="2747482"/>
                </a:cubicBezTo>
                <a:cubicBezTo>
                  <a:pt x="4155148" y="2893928"/>
                  <a:pt x="4107486" y="3347174"/>
                  <a:pt x="4126523" y="3552779"/>
                </a:cubicBezTo>
                <a:cubicBezTo>
                  <a:pt x="3959449" y="3617427"/>
                  <a:pt x="3769888" y="3545353"/>
                  <a:pt x="3578285" y="3552779"/>
                </a:cubicBezTo>
                <a:cubicBezTo>
                  <a:pt x="3386682" y="3560205"/>
                  <a:pt x="3294389" y="3541348"/>
                  <a:pt x="3112577" y="3552779"/>
                </a:cubicBezTo>
                <a:cubicBezTo>
                  <a:pt x="2930765" y="3564210"/>
                  <a:pt x="2816339" y="3495752"/>
                  <a:pt x="2523074" y="3552779"/>
                </a:cubicBezTo>
                <a:cubicBezTo>
                  <a:pt x="2229809" y="3609806"/>
                  <a:pt x="2135883" y="3534484"/>
                  <a:pt x="1892306" y="3552779"/>
                </a:cubicBezTo>
                <a:cubicBezTo>
                  <a:pt x="1648729" y="3571074"/>
                  <a:pt x="1559783" y="3484638"/>
                  <a:pt x="1261537" y="3552779"/>
                </a:cubicBezTo>
                <a:cubicBezTo>
                  <a:pt x="963291" y="3620920"/>
                  <a:pt x="844719" y="3519942"/>
                  <a:pt x="672034" y="3552779"/>
                </a:cubicBezTo>
                <a:cubicBezTo>
                  <a:pt x="499349" y="3585616"/>
                  <a:pt x="149126" y="3480361"/>
                  <a:pt x="0" y="3552779"/>
                </a:cubicBezTo>
                <a:cubicBezTo>
                  <a:pt x="-37080" y="3309409"/>
                  <a:pt x="40771" y="3265165"/>
                  <a:pt x="0" y="3031705"/>
                </a:cubicBezTo>
                <a:cubicBezTo>
                  <a:pt x="-40771" y="2798245"/>
                  <a:pt x="57238" y="2780796"/>
                  <a:pt x="0" y="2546158"/>
                </a:cubicBezTo>
                <a:cubicBezTo>
                  <a:pt x="-57238" y="2311520"/>
                  <a:pt x="29017" y="2099531"/>
                  <a:pt x="0" y="1954028"/>
                </a:cubicBezTo>
                <a:cubicBezTo>
                  <a:pt x="-29017" y="1808525"/>
                  <a:pt x="35305" y="1637098"/>
                  <a:pt x="0" y="1432954"/>
                </a:cubicBezTo>
                <a:cubicBezTo>
                  <a:pt x="-35305" y="1228810"/>
                  <a:pt x="46833" y="1166390"/>
                  <a:pt x="0" y="911880"/>
                </a:cubicBezTo>
                <a:cubicBezTo>
                  <a:pt x="-46833" y="657370"/>
                  <a:pt x="10796" y="431161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9329099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9C426-4B6E-9F89-6F07-18D23FE86577}"/>
              </a:ext>
            </a:extLst>
          </p:cNvPr>
          <p:cNvSpPr txBox="1"/>
          <p:nvPr/>
        </p:nvSpPr>
        <p:spPr>
          <a:xfrm>
            <a:off x="2387976" y="4366651"/>
            <a:ext cx="30938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1</a:t>
            </a:r>
          </a:p>
        </p:txBody>
      </p:sp>
      <p:pic>
        <p:nvPicPr>
          <p:cNvPr id="8" name="Picture 7" descr="A cat with green eyes&#10;&#10;Description automatically generated with low confidence">
            <a:extLst>
              <a:ext uri="{FF2B5EF4-FFF2-40B4-BE49-F238E27FC236}">
                <a16:creationId xmlns:a16="http://schemas.microsoft.com/office/drawing/2014/main" id="{85AF02F6-580D-10B9-23C4-F5DB1C4922D2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96" y="5001078"/>
            <a:ext cx="1595125" cy="1062353"/>
          </a:xfrm>
          <a:prstGeom prst="rect">
            <a:avLst/>
          </a:prstGeom>
        </p:spPr>
      </p:pic>
      <p:pic>
        <p:nvPicPr>
          <p:cNvPr id="10" name="Picture 9" descr="A cat ly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D37BF7AB-FF18-BEE1-9E20-A63F7458987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88" y="4969295"/>
            <a:ext cx="1690568" cy="1125918"/>
          </a:xfrm>
          <a:prstGeom prst="rect">
            <a:avLst/>
          </a:prstGeom>
        </p:spPr>
      </p:pic>
      <p:pic>
        <p:nvPicPr>
          <p:cNvPr id="13" name="Picture 12" descr="A cat with green eyes&#10;&#10;Description automatically generated with medium confidence">
            <a:extLst>
              <a:ext uri="{FF2B5EF4-FFF2-40B4-BE49-F238E27FC236}">
                <a16:creationId xmlns:a16="http://schemas.microsoft.com/office/drawing/2014/main" id="{2F6FF107-49DC-F775-DEF5-C89794B34901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17" y="6351069"/>
            <a:ext cx="1830805" cy="12193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50A820-3635-406D-2E5C-DAC5C78DAB03}"/>
              </a:ext>
            </a:extLst>
          </p:cNvPr>
          <p:cNvSpPr/>
          <p:nvPr/>
        </p:nvSpPr>
        <p:spPr>
          <a:xfrm>
            <a:off x="565432" y="8084942"/>
            <a:ext cx="4126523" cy="3552779"/>
          </a:xfrm>
          <a:custGeom>
            <a:avLst/>
            <a:gdLst>
              <a:gd name="connsiteX0" fmla="*/ 0 w 4126523"/>
              <a:gd name="connsiteY0" fmla="*/ 0 h 3552779"/>
              <a:gd name="connsiteX1" fmla="*/ 630769 w 4126523"/>
              <a:gd name="connsiteY1" fmla="*/ 0 h 3552779"/>
              <a:gd name="connsiteX2" fmla="*/ 1261537 w 4126523"/>
              <a:gd name="connsiteY2" fmla="*/ 0 h 3552779"/>
              <a:gd name="connsiteX3" fmla="*/ 1892306 w 4126523"/>
              <a:gd name="connsiteY3" fmla="*/ 0 h 3552779"/>
              <a:gd name="connsiteX4" fmla="*/ 2523074 w 4126523"/>
              <a:gd name="connsiteY4" fmla="*/ 0 h 3552779"/>
              <a:gd name="connsiteX5" fmla="*/ 3153843 w 4126523"/>
              <a:gd name="connsiteY5" fmla="*/ 0 h 3552779"/>
              <a:gd name="connsiteX6" fmla="*/ 4126523 w 4126523"/>
              <a:gd name="connsiteY6" fmla="*/ 0 h 3552779"/>
              <a:gd name="connsiteX7" fmla="*/ 4126523 w 4126523"/>
              <a:gd name="connsiteY7" fmla="*/ 627658 h 3552779"/>
              <a:gd name="connsiteX8" fmla="*/ 4126523 w 4126523"/>
              <a:gd name="connsiteY8" fmla="*/ 1148732 h 3552779"/>
              <a:gd name="connsiteX9" fmla="*/ 4126523 w 4126523"/>
              <a:gd name="connsiteY9" fmla="*/ 1634278 h 3552779"/>
              <a:gd name="connsiteX10" fmla="*/ 4126523 w 4126523"/>
              <a:gd name="connsiteY10" fmla="*/ 2261936 h 3552779"/>
              <a:gd name="connsiteX11" fmla="*/ 4126523 w 4126523"/>
              <a:gd name="connsiteY11" fmla="*/ 2747482 h 3552779"/>
              <a:gd name="connsiteX12" fmla="*/ 4126523 w 4126523"/>
              <a:gd name="connsiteY12" fmla="*/ 3552779 h 3552779"/>
              <a:gd name="connsiteX13" fmla="*/ 3578285 w 4126523"/>
              <a:gd name="connsiteY13" fmla="*/ 3552779 h 3552779"/>
              <a:gd name="connsiteX14" fmla="*/ 3112577 w 4126523"/>
              <a:gd name="connsiteY14" fmla="*/ 3552779 h 3552779"/>
              <a:gd name="connsiteX15" fmla="*/ 2523074 w 4126523"/>
              <a:gd name="connsiteY15" fmla="*/ 3552779 h 3552779"/>
              <a:gd name="connsiteX16" fmla="*/ 1892306 w 4126523"/>
              <a:gd name="connsiteY16" fmla="*/ 3552779 h 3552779"/>
              <a:gd name="connsiteX17" fmla="*/ 1261537 w 4126523"/>
              <a:gd name="connsiteY17" fmla="*/ 3552779 h 3552779"/>
              <a:gd name="connsiteX18" fmla="*/ 672034 w 4126523"/>
              <a:gd name="connsiteY18" fmla="*/ 3552779 h 3552779"/>
              <a:gd name="connsiteX19" fmla="*/ 0 w 4126523"/>
              <a:gd name="connsiteY19" fmla="*/ 3552779 h 3552779"/>
              <a:gd name="connsiteX20" fmla="*/ 0 w 4126523"/>
              <a:gd name="connsiteY20" fmla="*/ 3031705 h 3552779"/>
              <a:gd name="connsiteX21" fmla="*/ 0 w 4126523"/>
              <a:gd name="connsiteY21" fmla="*/ 2546158 h 3552779"/>
              <a:gd name="connsiteX22" fmla="*/ 0 w 4126523"/>
              <a:gd name="connsiteY22" fmla="*/ 1954028 h 3552779"/>
              <a:gd name="connsiteX23" fmla="*/ 0 w 4126523"/>
              <a:gd name="connsiteY23" fmla="*/ 1432954 h 3552779"/>
              <a:gd name="connsiteX24" fmla="*/ 0 w 4126523"/>
              <a:gd name="connsiteY24" fmla="*/ 911880 h 3552779"/>
              <a:gd name="connsiteX25" fmla="*/ 0 w 4126523"/>
              <a:gd name="connsiteY25" fmla="*/ 0 h 3552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26523" h="3552779" extrusionOk="0">
                <a:moveTo>
                  <a:pt x="0" y="0"/>
                </a:moveTo>
                <a:cubicBezTo>
                  <a:pt x="287057" y="-50101"/>
                  <a:pt x="431779" y="29118"/>
                  <a:pt x="630769" y="0"/>
                </a:cubicBezTo>
                <a:cubicBezTo>
                  <a:pt x="829759" y="-29118"/>
                  <a:pt x="1032582" y="40679"/>
                  <a:pt x="1261537" y="0"/>
                </a:cubicBezTo>
                <a:cubicBezTo>
                  <a:pt x="1490492" y="-40679"/>
                  <a:pt x="1757646" y="73"/>
                  <a:pt x="1892306" y="0"/>
                </a:cubicBezTo>
                <a:cubicBezTo>
                  <a:pt x="2026966" y="-73"/>
                  <a:pt x="2248952" y="67888"/>
                  <a:pt x="2523074" y="0"/>
                </a:cubicBezTo>
                <a:cubicBezTo>
                  <a:pt x="2797196" y="-67888"/>
                  <a:pt x="2962314" y="13317"/>
                  <a:pt x="3153843" y="0"/>
                </a:cubicBezTo>
                <a:cubicBezTo>
                  <a:pt x="3345372" y="-13317"/>
                  <a:pt x="3666105" y="58684"/>
                  <a:pt x="4126523" y="0"/>
                </a:cubicBezTo>
                <a:cubicBezTo>
                  <a:pt x="4141834" y="202698"/>
                  <a:pt x="4116596" y="493143"/>
                  <a:pt x="4126523" y="627658"/>
                </a:cubicBezTo>
                <a:cubicBezTo>
                  <a:pt x="4136450" y="762173"/>
                  <a:pt x="4117969" y="1037957"/>
                  <a:pt x="4126523" y="1148732"/>
                </a:cubicBezTo>
                <a:cubicBezTo>
                  <a:pt x="4135077" y="1259507"/>
                  <a:pt x="4095702" y="1491364"/>
                  <a:pt x="4126523" y="1634278"/>
                </a:cubicBezTo>
                <a:cubicBezTo>
                  <a:pt x="4157344" y="1777192"/>
                  <a:pt x="4103649" y="2070221"/>
                  <a:pt x="4126523" y="2261936"/>
                </a:cubicBezTo>
                <a:cubicBezTo>
                  <a:pt x="4149397" y="2453651"/>
                  <a:pt x="4097898" y="2601036"/>
                  <a:pt x="4126523" y="2747482"/>
                </a:cubicBezTo>
                <a:cubicBezTo>
                  <a:pt x="4155148" y="2893928"/>
                  <a:pt x="4107486" y="3347174"/>
                  <a:pt x="4126523" y="3552779"/>
                </a:cubicBezTo>
                <a:cubicBezTo>
                  <a:pt x="3959449" y="3617427"/>
                  <a:pt x="3769888" y="3545353"/>
                  <a:pt x="3578285" y="3552779"/>
                </a:cubicBezTo>
                <a:cubicBezTo>
                  <a:pt x="3386682" y="3560205"/>
                  <a:pt x="3294389" y="3541348"/>
                  <a:pt x="3112577" y="3552779"/>
                </a:cubicBezTo>
                <a:cubicBezTo>
                  <a:pt x="2930765" y="3564210"/>
                  <a:pt x="2816339" y="3495752"/>
                  <a:pt x="2523074" y="3552779"/>
                </a:cubicBezTo>
                <a:cubicBezTo>
                  <a:pt x="2229809" y="3609806"/>
                  <a:pt x="2135883" y="3534484"/>
                  <a:pt x="1892306" y="3552779"/>
                </a:cubicBezTo>
                <a:cubicBezTo>
                  <a:pt x="1648729" y="3571074"/>
                  <a:pt x="1559783" y="3484638"/>
                  <a:pt x="1261537" y="3552779"/>
                </a:cubicBezTo>
                <a:cubicBezTo>
                  <a:pt x="963291" y="3620920"/>
                  <a:pt x="844719" y="3519942"/>
                  <a:pt x="672034" y="3552779"/>
                </a:cubicBezTo>
                <a:cubicBezTo>
                  <a:pt x="499349" y="3585616"/>
                  <a:pt x="149126" y="3480361"/>
                  <a:pt x="0" y="3552779"/>
                </a:cubicBezTo>
                <a:cubicBezTo>
                  <a:pt x="-37080" y="3309409"/>
                  <a:pt x="40771" y="3265165"/>
                  <a:pt x="0" y="3031705"/>
                </a:cubicBezTo>
                <a:cubicBezTo>
                  <a:pt x="-40771" y="2798245"/>
                  <a:pt x="57238" y="2780796"/>
                  <a:pt x="0" y="2546158"/>
                </a:cubicBezTo>
                <a:cubicBezTo>
                  <a:pt x="-57238" y="2311520"/>
                  <a:pt x="29017" y="2099531"/>
                  <a:pt x="0" y="1954028"/>
                </a:cubicBezTo>
                <a:cubicBezTo>
                  <a:pt x="-29017" y="1808525"/>
                  <a:pt x="35305" y="1637098"/>
                  <a:pt x="0" y="1432954"/>
                </a:cubicBezTo>
                <a:cubicBezTo>
                  <a:pt x="-35305" y="1228810"/>
                  <a:pt x="46833" y="1166390"/>
                  <a:pt x="0" y="911880"/>
                </a:cubicBezTo>
                <a:cubicBezTo>
                  <a:pt x="-46833" y="657370"/>
                  <a:pt x="10796" y="431161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9329099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189EE3-D76E-9832-DA4A-10B42401224B}"/>
              </a:ext>
            </a:extLst>
          </p:cNvPr>
          <p:cNvGrpSpPr/>
          <p:nvPr/>
        </p:nvGrpSpPr>
        <p:grpSpPr>
          <a:xfrm>
            <a:off x="6572916" y="6737047"/>
            <a:ext cx="4126523" cy="6623222"/>
            <a:chOff x="6572916" y="6737047"/>
            <a:chExt cx="4126523" cy="662322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635D9F-E3F8-F000-CC37-69CCD62D3488}"/>
                </a:ext>
              </a:extLst>
            </p:cNvPr>
            <p:cNvSpPr txBox="1"/>
            <p:nvPr/>
          </p:nvSpPr>
          <p:spPr>
            <a:xfrm>
              <a:off x="8303730" y="9547354"/>
              <a:ext cx="309380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3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063CEF-EE22-D4A0-799A-5A315543DCAC}"/>
                </a:ext>
              </a:extLst>
            </p:cNvPr>
            <p:cNvGrpSpPr/>
            <p:nvPr/>
          </p:nvGrpSpPr>
          <p:grpSpPr>
            <a:xfrm>
              <a:off x="6572916" y="6737047"/>
              <a:ext cx="4126523" cy="6623222"/>
              <a:chOff x="6572916" y="6737047"/>
              <a:chExt cx="4126523" cy="6623222"/>
            </a:xfrm>
          </p:grpSpPr>
          <p:pic>
            <p:nvPicPr>
              <p:cNvPr id="30" name="Picture 29" descr="A cat lying on a blanket&#10;&#10;Description automatically generated with medium confidence">
                <a:extLst>
                  <a:ext uri="{FF2B5EF4-FFF2-40B4-BE49-F238E27FC236}">
                    <a16:creationId xmlns:a16="http://schemas.microsoft.com/office/drawing/2014/main" id="{57477A88-229A-0F58-17DF-EA97336CC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1514" y="10227248"/>
                <a:ext cx="1503500" cy="1001331"/>
              </a:xfrm>
              <a:prstGeom prst="rect">
                <a:avLst/>
              </a:prstGeom>
            </p:spPr>
          </p:pic>
          <p:pic>
            <p:nvPicPr>
              <p:cNvPr id="32" name="Picture 31" descr="A cat lying on a blanket&#10;&#10;Description automatically generated with medium confidence">
                <a:extLst>
                  <a:ext uri="{FF2B5EF4-FFF2-40B4-BE49-F238E27FC236}">
                    <a16:creationId xmlns:a16="http://schemas.microsoft.com/office/drawing/2014/main" id="{5E1B8323-4C21-82F4-F7DF-114C04454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7654" y="10189649"/>
                <a:ext cx="1623336" cy="1081142"/>
              </a:xfrm>
              <a:prstGeom prst="rect">
                <a:avLst/>
              </a:prstGeom>
            </p:spPr>
          </p:pic>
          <p:pic>
            <p:nvPicPr>
              <p:cNvPr id="35" name="Picture 34" descr="A cat with blue eyes&#10;&#10;Description automatically generated with medium confidence">
                <a:extLst>
                  <a:ext uri="{FF2B5EF4-FFF2-40B4-BE49-F238E27FC236}">
                    <a16:creationId xmlns:a16="http://schemas.microsoft.com/office/drawing/2014/main" id="{3069ED73-B275-AD9D-23CB-121597C15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7252" y="11491805"/>
                <a:ext cx="1524000" cy="1197864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69FCC5E-3C07-F7BE-3B11-92F29F4CD8AE}"/>
                  </a:ext>
                </a:extLst>
              </p:cNvPr>
              <p:cNvSpPr/>
              <p:nvPr/>
            </p:nvSpPr>
            <p:spPr>
              <a:xfrm>
                <a:off x="6572916" y="9456667"/>
                <a:ext cx="4126523" cy="3903602"/>
              </a:xfrm>
              <a:custGeom>
                <a:avLst/>
                <a:gdLst>
                  <a:gd name="connsiteX0" fmla="*/ 0 w 4126523"/>
                  <a:gd name="connsiteY0" fmla="*/ 0 h 3903602"/>
                  <a:gd name="connsiteX1" fmla="*/ 630769 w 4126523"/>
                  <a:gd name="connsiteY1" fmla="*/ 0 h 3903602"/>
                  <a:gd name="connsiteX2" fmla="*/ 1261537 w 4126523"/>
                  <a:gd name="connsiteY2" fmla="*/ 0 h 3903602"/>
                  <a:gd name="connsiteX3" fmla="*/ 1892306 w 4126523"/>
                  <a:gd name="connsiteY3" fmla="*/ 0 h 3903602"/>
                  <a:gd name="connsiteX4" fmla="*/ 2523074 w 4126523"/>
                  <a:gd name="connsiteY4" fmla="*/ 0 h 3903602"/>
                  <a:gd name="connsiteX5" fmla="*/ 3153843 w 4126523"/>
                  <a:gd name="connsiteY5" fmla="*/ 0 h 3903602"/>
                  <a:gd name="connsiteX6" fmla="*/ 4126523 w 4126523"/>
                  <a:gd name="connsiteY6" fmla="*/ 0 h 3903602"/>
                  <a:gd name="connsiteX7" fmla="*/ 4126523 w 4126523"/>
                  <a:gd name="connsiteY7" fmla="*/ 596693 h 3903602"/>
                  <a:gd name="connsiteX8" fmla="*/ 4126523 w 4126523"/>
                  <a:gd name="connsiteY8" fmla="*/ 1076279 h 3903602"/>
                  <a:gd name="connsiteX9" fmla="*/ 4126523 w 4126523"/>
                  <a:gd name="connsiteY9" fmla="*/ 1516828 h 3903602"/>
                  <a:gd name="connsiteX10" fmla="*/ 4126523 w 4126523"/>
                  <a:gd name="connsiteY10" fmla="*/ 2113522 h 3903602"/>
                  <a:gd name="connsiteX11" fmla="*/ 4126523 w 4126523"/>
                  <a:gd name="connsiteY11" fmla="*/ 2554071 h 3903602"/>
                  <a:gd name="connsiteX12" fmla="*/ 4126523 w 4126523"/>
                  <a:gd name="connsiteY12" fmla="*/ 3072692 h 3903602"/>
                  <a:gd name="connsiteX13" fmla="*/ 4126523 w 4126523"/>
                  <a:gd name="connsiteY13" fmla="*/ 3903602 h 3903602"/>
                  <a:gd name="connsiteX14" fmla="*/ 3578285 w 4126523"/>
                  <a:gd name="connsiteY14" fmla="*/ 3903602 h 3903602"/>
                  <a:gd name="connsiteX15" fmla="*/ 2988782 w 4126523"/>
                  <a:gd name="connsiteY15" fmla="*/ 3903602 h 3903602"/>
                  <a:gd name="connsiteX16" fmla="*/ 2358013 w 4126523"/>
                  <a:gd name="connsiteY16" fmla="*/ 3903602 h 3903602"/>
                  <a:gd name="connsiteX17" fmla="*/ 1727245 w 4126523"/>
                  <a:gd name="connsiteY17" fmla="*/ 3903602 h 3903602"/>
                  <a:gd name="connsiteX18" fmla="*/ 1137741 w 4126523"/>
                  <a:gd name="connsiteY18" fmla="*/ 3903602 h 3903602"/>
                  <a:gd name="connsiteX19" fmla="*/ 506973 w 4126523"/>
                  <a:gd name="connsiteY19" fmla="*/ 3903602 h 3903602"/>
                  <a:gd name="connsiteX20" fmla="*/ 0 w 4126523"/>
                  <a:gd name="connsiteY20" fmla="*/ 3903602 h 3903602"/>
                  <a:gd name="connsiteX21" fmla="*/ 0 w 4126523"/>
                  <a:gd name="connsiteY21" fmla="*/ 3384981 h 3903602"/>
                  <a:gd name="connsiteX22" fmla="*/ 0 w 4126523"/>
                  <a:gd name="connsiteY22" fmla="*/ 2827323 h 3903602"/>
                  <a:gd name="connsiteX23" fmla="*/ 0 w 4126523"/>
                  <a:gd name="connsiteY23" fmla="*/ 2347738 h 3903602"/>
                  <a:gd name="connsiteX24" fmla="*/ 0 w 4126523"/>
                  <a:gd name="connsiteY24" fmla="*/ 1868152 h 3903602"/>
                  <a:gd name="connsiteX25" fmla="*/ 0 w 4126523"/>
                  <a:gd name="connsiteY25" fmla="*/ 1388567 h 3903602"/>
                  <a:gd name="connsiteX26" fmla="*/ 0 w 4126523"/>
                  <a:gd name="connsiteY26" fmla="*/ 830910 h 3903602"/>
                  <a:gd name="connsiteX27" fmla="*/ 0 w 4126523"/>
                  <a:gd name="connsiteY27" fmla="*/ 0 h 39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126523" h="3903602" extrusionOk="0">
                    <a:moveTo>
                      <a:pt x="0" y="0"/>
                    </a:moveTo>
                    <a:cubicBezTo>
                      <a:pt x="287057" y="-50101"/>
                      <a:pt x="431779" y="29118"/>
                      <a:pt x="630769" y="0"/>
                    </a:cubicBezTo>
                    <a:cubicBezTo>
                      <a:pt x="829759" y="-29118"/>
                      <a:pt x="1032582" y="40679"/>
                      <a:pt x="1261537" y="0"/>
                    </a:cubicBezTo>
                    <a:cubicBezTo>
                      <a:pt x="1490492" y="-40679"/>
                      <a:pt x="1757646" y="73"/>
                      <a:pt x="1892306" y="0"/>
                    </a:cubicBezTo>
                    <a:cubicBezTo>
                      <a:pt x="2026966" y="-73"/>
                      <a:pt x="2248952" y="67888"/>
                      <a:pt x="2523074" y="0"/>
                    </a:cubicBezTo>
                    <a:cubicBezTo>
                      <a:pt x="2797196" y="-67888"/>
                      <a:pt x="2962314" y="13317"/>
                      <a:pt x="3153843" y="0"/>
                    </a:cubicBezTo>
                    <a:cubicBezTo>
                      <a:pt x="3345372" y="-13317"/>
                      <a:pt x="3666105" y="58684"/>
                      <a:pt x="4126523" y="0"/>
                    </a:cubicBezTo>
                    <a:cubicBezTo>
                      <a:pt x="4176758" y="239667"/>
                      <a:pt x="4099625" y="439075"/>
                      <a:pt x="4126523" y="596693"/>
                    </a:cubicBezTo>
                    <a:cubicBezTo>
                      <a:pt x="4153421" y="754311"/>
                      <a:pt x="4078635" y="978138"/>
                      <a:pt x="4126523" y="1076279"/>
                    </a:cubicBezTo>
                    <a:cubicBezTo>
                      <a:pt x="4174411" y="1174420"/>
                      <a:pt x="4100444" y="1308504"/>
                      <a:pt x="4126523" y="1516828"/>
                    </a:cubicBezTo>
                    <a:cubicBezTo>
                      <a:pt x="4152602" y="1725152"/>
                      <a:pt x="4107439" y="1831093"/>
                      <a:pt x="4126523" y="2113522"/>
                    </a:cubicBezTo>
                    <a:cubicBezTo>
                      <a:pt x="4145607" y="2395951"/>
                      <a:pt x="4096827" y="2370133"/>
                      <a:pt x="4126523" y="2554071"/>
                    </a:cubicBezTo>
                    <a:cubicBezTo>
                      <a:pt x="4156219" y="2738009"/>
                      <a:pt x="4066142" y="2876652"/>
                      <a:pt x="4126523" y="3072692"/>
                    </a:cubicBezTo>
                    <a:cubicBezTo>
                      <a:pt x="4186904" y="3268732"/>
                      <a:pt x="4124062" y="3565233"/>
                      <a:pt x="4126523" y="3903602"/>
                    </a:cubicBezTo>
                    <a:cubicBezTo>
                      <a:pt x="3996839" y="3937025"/>
                      <a:pt x="3826124" y="3878235"/>
                      <a:pt x="3578285" y="3903602"/>
                    </a:cubicBezTo>
                    <a:cubicBezTo>
                      <a:pt x="3330446" y="3928969"/>
                      <a:pt x="3282047" y="3846575"/>
                      <a:pt x="2988782" y="3903602"/>
                    </a:cubicBezTo>
                    <a:cubicBezTo>
                      <a:pt x="2695517" y="3960629"/>
                      <a:pt x="2608053" y="3886214"/>
                      <a:pt x="2358013" y="3903602"/>
                    </a:cubicBezTo>
                    <a:cubicBezTo>
                      <a:pt x="2107973" y="3920990"/>
                      <a:pt x="2023069" y="3834310"/>
                      <a:pt x="1727245" y="3903602"/>
                    </a:cubicBezTo>
                    <a:cubicBezTo>
                      <a:pt x="1431421" y="3972894"/>
                      <a:pt x="1315274" y="3877486"/>
                      <a:pt x="1137741" y="3903602"/>
                    </a:cubicBezTo>
                    <a:cubicBezTo>
                      <a:pt x="960208" y="3929718"/>
                      <a:pt x="780470" y="3867539"/>
                      <a:pt x="506973" y="3903602"/>
                    </a:cubicBezTo>
                    <a:cubicBezTo>
                      <a:pt x="233476" y="3939665"/>
                      <a:pt x="164656" y="3880190"/>
                      <a:pt x="0" y="3903602"/>
                    </a:cubicBezTo>
                    <a:cubicBezTo>
                      <a:pt x="-28175" y="3746351"/>
                      <a:pt x="12993" y="3589963"/>
                      <a:pt x="0" y="3384981"/>
                    </a:cubicBezTo>
                    <a:cubicBezTo>
                      <a:pt x="-12993" y="3179999"/>
                      <a:pt x="15244" y="2952278"/>
                      <a:pt x="0" y="2827323"/>
                    </a:cubicBezTo>
                    <a:cubicBezTo>
                      <a:pt x="-15244" y="2702368"/>
                      <a:pt x="50587" y="2502465"/>
                      <a:pt x="0" y="2347738"/>
                    </a:cubicBezTo>
                    <a:cubicBezTo>
                      <a:pt x="-50587" y="2193011"/>
                      <a:pt x="3833" y="2017225"/>
                      <a:pt x="0" y="1868152"/>
                    </a:cubicBezTo>
                    <a:cubicBezTo>
                      <a:pt x="-3833" y="1719079"/>
                      <a:pt x="48087" y="1584995"/>
                      <a:pt x="0" y="1388567"/>
                    </a:cubicBezTo>
                    <a:cubicBezTo>
                      <a:pt x="-48087" y="1192140"/>
                      <a:pt x="4071" y="1031806"/>
                      <a:pt x="0" y="830910"/>
                    </a:cubicBezTo>
                    <a:cubicBezTo>
                      <a:pt x="-4071" y="630014"/>
                      <a:pt x="76080" y="372896"/>
                      <a:pt x="0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miter lim="400000"/>
                <a:extLst>
                  <a:ext uri="{C807C97D-BFC1-408E-A445-0C87EB9F89A2}">
                    <ask:lineSketchStyleProps xmlns:ask="http://schemas.microsoft.com/office/drawing/2018/sketchyshapes" sd="93290992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lIns="38100" tIns="38100" rIns="38100" bIns="38100" rtlCol="0" anchor="ctr"/>
              <a:lstStyle/>
              <a:p>
                <a:pPr algn="ctr"/>
                <a:endParaRPr lang="en-US"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71ADBCC-16CA-8516-2399-0F16CFE008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9252" y="6737047"/>
                <a:ext cx="513762" cy="27196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Graphic 41" descr="Close with solid fill">
            <a:extLst>
              <a:ext uri="{FF2B5EF4-FFF2-40B4-BE49-F238E27FC236}">
                <a16:creationId xmlns:a16="http://schemas.microsoft.com/office/drawing/2014/main" id="{AEBEE225-2E9B-7664-C7D3-FE50037F21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1415" y="4585636"/>
            <a:ext cx="3153183" cy="315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47" grpId="0" animBg="1"/>
      <p:bldP spid="51" grpId="0"/>
      <p:bldP spid="53" grpId="0"/>
      <p:bldP spid="2056" grpId="0" animBg="1"/>
      <p:bldP spid="2057" grpId="0"/>
      <p:bldP spid="3" grpId="0" animBg="1"/>
      <p:bldP spid="4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55E3-479B-7035-D6BA-BEDDB935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608DEA-5B92-65D9-4FB1-7A49B911683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d(img1, img2) – difference between images</a:t>
                </a:r>
              </a:p>
              <a:p>
                <a:r>
                  <a:rPr lang="en-US" dirty="0"/>
                  <a:t>If d(img1, img2) &lt;=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– same class</a:t>
                </a:r>
              </a:p>
              <a:p>
                <a:r>
                  <a:rPr lang="en-US" dirty="0"/>
                  <a:t>If d(img1, img2) &gt;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– different class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608DEA-5B92-65D9-4FB1-7A49B91168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D049B68-9D2D-4F9A-4350-B7DD8D706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628" y="8165225"/>
            <a:ext cx="1636339" cy="1245325"/>
          </a:xfrm>
          <a:prstGeom prst="rect">
            <a:avLst/>
          </a:prstGeom>
        </p:spPr>
      </p:pic>
      <p:pic>
        <p:nvPicPr>
          <p:cNvPr id="5" name="Picture 4" descr="A cat lying on a table&#10;&#10;Description automatically generated with low confidence">
            <a:extLst>
              <a:ext uri="{FF2B5EF4-FFF2-40B4-BE49-F238E27FC236}">
                <a16:creationId xmlns:a16="http://schemas.microsoft.com/office/drawing/2014/main" id="{1F517C8F-A9C0-7E74-1AA6-E3E6C851B22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24" y="6376297"/>
            <a:ext cx="2376830" cy="1584552"/>
          </a:xfrm>
          <a:prstGeom prst="rect">
            <a:avLst/>
          </a:prstGeom>
        </p:spPr>
      </p:pic>
      <p:pic>
        <p:nvPicPr>
          <p:cNvPr id="6" name="Picture 5" descr="A cat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DA0373B1-D7AE-97E9-C089-ED94EC3CA88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55" y="8348618"/>
            <a:ext cx="1641524" cy="1231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4854F-9136-E112-D4F0-F4C8490FE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596" y="10185802"/>
            <a:ext cx="1629302" cy="1400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D2827-555A-8E0A-EDF9-2624787FC7F2}"/>
              </a:ext>
            </a:extLst>
          </p:cNvPr>
          <p:cNvSpPr txBox="1"/>
          <p:nvPr/>
        </p:nvSpPr>
        <p:spPr>
          <a:xfrm>
            <a:off x="2286639" y="11862483"/>
            <a:ext cx="1213665" cy="1277273"/>
          </a:xfrm>
          <a:prstGeom prst="rect">
            <a:avLst/>
          </a:prstGeom>
          <a:noFill/>
          <a:ln w="31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?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014204-F863-0F25-699C-BF67213C4DEF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164354" y="7168573"/>
            <a:ext cx="2952274" cy="1619315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6C3591-3523-32C5-7266-35EFEC8A9F77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3784479" y="8787888"/>
            <a:ext cx="3332149" cy="176302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AA0D5-0DF9-FB9B-8A1B-812C025B10F4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3806898" y="8787888"/>
            <a:ext cx="3309730" cy="2097924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898D9C-08B4-15CF-946E-89EF6966B772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3500304" y="8787888"/>
            <a:ext cx="3616324" cy="3713232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7ABBAF-C383-D378-D3A2-CA85BF7D6B13}"/>
              </a:ext>
            </a:extLst>
          </p:cNvPr>
          <p:cNvSpPr txBox="1"/>
          <p:nvPr/>
        </p:nvSpPr>
        <p:spPr>
          <a:xfrm>
            <a:off x="5308466" y="7436481"/>
            <a:ext cx="439223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26FE6-3C09-B268-6B3F-4DFC00131842}"/>
              </a:ext>
            </a:extLst>
          </p:cNvPr>
          <p:cNvSpPr txBox="1"/>
          <p:nvPr/>
        </p:nvSpPr>
        <p:spPr>
          <a:xfrm>
            <a:off x="4843880" y="8469223"/>
            <a:ext cx="258084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36B1F5-5818-7C5B-FC4E-6300F3A9C540}"/>
              </a:ext>
            </a:extLst>
          </p:cNvPr>
          <p:cNvSpPr txBox="1"/>
          <p:nvPr/>
        </p:nvSpPr>
        <p:spPr>
          <a:xfrm>
            <a:off x="4717243" y="9575338"/>
            <a:ext cx="511358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0.2</a:t>
            </a:r>
          </a:p>
        </p:txBody>
      </p:sp>
    </p:spTree>
    <p:extLst>
      <p:ext uri="{BB962C8B-B14F-4D97-AF65-F5344CB8AC3E}">
        <p14:creationId xmlns:p14="http://schemas.microsoft.com/office/powerpoint/2010/main" val="280674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animBg="1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8838DE-AA2A-CCC5-F8A1-AD15C1825D9E}"/>
              </a:ext>
            </a:extLst>
          </p:cNvPr>
          <p:cNvCxnSpPr>
            <a:endCxn id="7" idx="2"/>
          </p:cNvCxnSpPr>
          <p:nvPr/>
        </p:nvCxnSpPr>
        <p:spPr>
          <a:xfrm flipV="1">
            <a:off x="9829183" y="4245994"/>
            <a:ext cx="0" cy="350907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98D7CDE-7315-B3E1-A362-DD6DD3EEA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741061"/>
              </p:ext>
            </p:extLst>
          </p:nvPr>
        </p:nvGraphicFramePr>
        <p:xfrm>
          <a:off x="5104460" y="1530111"/>
          <a:ext cx="9449447" cy="271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4F02E27-74EF-1EDA-FF77-A7C39F705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637" y="1601845"/>
            <a:ext cx="2993701" cy="2572413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ABFD2C7-B524-B84E-41CA-5044C4EAD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83338"/>
              </p:ext>
            </p:extLst>
          </p:nvPr>
        </p:nvGraphicFramePr>
        <p:xfrm>
          <a:off x="5256860" y="7755065"/>
          <a:ext cx="9449447" cy="271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" name="Picture 9" descr="A cat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884D9B96-4FB6-F0CB-BD98-4FAD798BAFC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98" y="8140820"/>
            <a:ext cx="2987508" cy="1995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EB619-CA48-8C31-A63C-0B27ACA94BEB}"/>
              </a:ext>
            </a:extLst>
          </p:cNvPr>
          <p:cNvSpPr txBox="1"/>
          <p:nvPr/>
        </p:nvSpPr>
        <p:spPr>
          <a:xfrm>
            <a:off x="7631061" y="5869504"/>
            <a:ext cx="4302460" cy="477054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Same structure same weights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029202-302C-BCE4-8321-EE3B8FFE033F}"/>
              </a:ext>
            </a:extLst>
          </p:cNvPr>
          <p:cNvGrpSpPr/>
          <p:nvPr/>
        </p:nvGrpSpPr>
        <p:grpSpPr>
          <a:xfrm>
            <a:off x="16006961" y="2079158"/>
            <a:ext cx="3493477" cy="1617785"/>
            <a:chOff x="17772185" y="4595756"/>
            <a:chExt cx="3493477" cy="161778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5C37F31-5AAE-12E7-F79F-B810F33E17C8}"/>
                </a:ext>
              </a:extLst>
            </p:cNvPr>
            <p:cNvSpPr/>
            <p:nvPr/>
          </p:nvSpPr>
          <p:spPr>
            <a:xfrm>
              <a:off x="17772185" y="4595756"/>
              <a:ext cx="3493477" cy="1617785"/>
            </a:xfrm>
            <a:prstGeom prst="roundRect">
              <a:avLst/>
            </a:prstGeom>
            <a:solidFill>
              <a:srgbClr val="00B050"/>
            </a:solidFill>
            <a:ln w="3175"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en-US"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157CD3-DD48-FD1B-9632-C5F48799F2DA}"/>
                </a:ext>
              </a:extLst>
            </p:cNvPr>
            <p:cNvSpPr txBox="1"/>
            <p:nvPr/>
          </p:nvSpPr>
          <p:spPr>
            <a:xfrm>
              <a:off x="18307053" y="5166121"/>
              <a:ext cx="2423740" cy="47705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Feature vector 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B11F1D-D937-4A07-FA0B-A2734AB2B54C}"/>
              </a:ext>
            </a:extLst>
          </p:cNvPr>
          <p:cNvGrpSpPr/>
          <p:nvPr/>
        </p:nvGrpSpPr>
        <p:grpSpPr>
          <a:xfrm>
            <a:off x="16006961" y="8316933"/>
            <a:ext cx="3493477" cy="1617785"/>
            <a:chOff x="17848068" y="4425451"/>
            <a:chExt cx="3493477" cy="161778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0E9EA12-04AE-6922-9105-DEBC1837CB16}"/>
                </a:ext>
              </a:extLst>
            </p:cNvPr>
            <p:cNvSpPr/>
            <p:nvPr/>
          </p:nvSpPr>
          <p:spPr>
            <a:xfrm>
              <a:off x="17848068" y="4425451"/>
              <a:ext cx="3493477" cy="1617785"/>
            </a:xfrm>
            <a:prstGeom prst="roundRect">
              <a:avLst/>
            </a:prstGeom>
            <a:solidFill>
              <a:srgbClr val="00B050"/>
            </a:solidFill>
            <a:ln w="3175"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en-US"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6BC8C2-DDAE-800C-A467-2B3F46FEB1C3}"/>
                </a:ext>
              </a:extLst>
            </p:cNvPr>
            <p:cNvSpPr txBox="1"/>
            <p:nvPr/>
          </p:nvSpPr>
          <p:spPr>
            <a:xfrm>
              <a:off x="18309457" y="4995817"/>
              <a:ext cx="2418932" cy="47705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Feature vector B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B2D19B-8499-CB58-930E-58E94FD3D0B2}"/>
              </a:ext>
            </a:extLst>
          </p:cNvPr>
          <p:cNvGrpSpPr/>
          <p:nvPr/>
        </p:nvGrpSpPr>
        <p:grpSpPr>
          <a:xfrm>
            <a:off x="17753699" y="5276349"/>
            <a:ext cx="3493477" cy="1617785"/>
            <a:chOff x="17772185" y="4595756"/>
            <a:chExt cx="3493477" cy="1617785"/>
          </a:xfrm>
          <a:solidFill>
            <a:schemeClr val="accent2">
              <a:lumMod val="75000"/>
            </a:schemeClr>
          </a:solidFill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E6A9CDF-3F2A-619A-5C1D-68697747438B}"/>
                </a:ext>
              </a:extLst>
            </p:cNvPr>
            <p:cNvSpPr/>
            <p:nvPr/>
          </p:nvSpPr>
          <p:spPr>
            <a:xfrm>
              <a:off x="17772185" y="4595756"/>
              <a:ext cx="3493477" cy="1617785"/>
            </a:xfrm>
            <a:prstGeom prst="roundRect">
              <a:avLst/>
            </a:prstGeom>
            <a:grpFill/>
            <a:ln w="3175"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en-US"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DBA95-CA3D-701A-4AE0-F62851F640DD}"/>
                </a:ext>
              </a:extLst>
            </p:cNvPr>
            <p:cNvSpPr txBox="1"/>
            <p:nvPr/>
          </p:nvSpPr>
          <p:spPr>
            <a:xfrm>
              <a:off x="18351937" y="4995530"/>
              <a:ext cx="2333972" cy="877163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Euclidean Distance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CE4CB1-E6C5-6842-6CE0-13DE248A9B97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3850338" y="2888052"/>
            <a:ext cx="1254122" cy="0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1D2DCF-CD5B-85AC-CBD4-98265F9CC994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3956206" y="9113006"/>
            <a:ext cx="1300654" cy="25642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C8046B-E456-2D29-76BB-5C3AF3E96636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4553907" y="2888051"/>
            <a:ext cx="1453054" cy="1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BB5053-5AD7-5C94-BB2F-F95579B224BD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14706307" y="9113006"/>
            <a:ext cx="1300654" cy="12820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2EC16D9-47C8-A1E9-C360-2E7EB07934AC}"/>
              </a:ext>
            </a:extLst>
          </p:cNvPr>
          <p:cNvCxnSpPr>
            <a:stCxn id="18" idx="2"/>
            <a:endCxn id="27" idx="0"/>
          </p:cNvCxnSpPr>
          <p:nvPr/>
        </p:nvCxnSpPr>
        <p:spPr>
          <a:xfrm rot="16200000" flipH="1">
            <a:off x="17837366" y="3613277"/>
            <a:ext cx="1579406" cy="1746738"/>
          </a:xfrm>
          <a:prstGeom prst="bentConnector3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F82A3AD2-D903-8927-0849-437466DB9226}"/>
              </a:ext>
            </a:extLst>
          </p:cNvPr>
          <p:cNvCxnSpPr>
            <a:stCxn id="24" idx="0"/>
            <a:endCxn id="27" idx="2"/>
          </p:cNvCxnSpPr>
          <p:nvPr/>
        </p:nvCxnSpPr>
        <p:spPr>
          <a:xfrm rot="5400000" flipH="1" flipV="1">
            <a:off x="17915670" y="6732165"/>
            <a:ext cx="1422799" cy="1746738"/>
          </a:xfrm>
          <a:prstGeom prst="bentConnector3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9964F2-83E1-C56C-C8F9-817A947E7BC1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1247176" y="6085242"/>
            <a:ext cx="768762" cy="0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138AF1-4E19-9713-3A25-548D28F637A4}"/>
              </a:ext>
            </a:extLst>
          </p:cNvPr>
          <p:cNvSpPr txBox="1"/>
          <p:nvPr/>
        </p:nvSpPr>
        <p:spPr>
          <a:xfrm>
            <a:off x="22297292" y="5846715"/>
            <a:ext cx="1072409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3C0043-B6C5-4F24-F9FF-D4C2912FEFA5}"/>
              </a:ext>
            </a:extLst>
          </p:cNvPr>
          <p:cNvSpPr/>
          <p:nvPr/>
        </p:nvSpPr>
        <p:spPr>
          <a:xfrm>
            <a:off x="241297" y="645271"/>
            <a:ext cx="4094401" cy="10461812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CBB05A-DD07-E150-A9C3-17FDEA857C78}"/>
              </a:ext>
            </a:extLst>
          </p:cNvPr>
          <p:cNvSpPr/>
          <p:nvPr/>
        </p:nvSpPr>
        <p:spPr>
          <a:xfrm>
            <a:off x="241298" y="645271"/>
            <a:ext cx="20090656" cy="4226406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AA3229-AA3E-9ACB-9537-4F3A2ADC4114}"/>
              </a:ext>
            </a:extLst>
          </p:cNvPr>
          <p:cNvSpPr/>
          <p:nvPr/>
        </p:nvSpPr>
        <p:spPr>
          <a:xfrm>
            <a:off x="254748" y="7264836"/>
            <a:ext cx="20090656" cy="4226406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B94E0-C32B-7A53-CAB5-DD6271D9C918}"/>
              </a:ext>
            </a:extLst>
          </p:cNvPr>
          <p:cNvSpPr/>
          <p:nvPr/>
        </p:nvSpPr>
        <p:spPr>
          <a:xfrm>
            <a:off x="16941786" y="4894928"/>
            <a:ext cx="5071057" cy="2372647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18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11" grpId="0" animBg="1"/>
      <p:bldP spid="56" grpId="0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BFDA-BB6A-9B79-7ED1-6D41A3832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1E5730-47E6-726B-56DF-726D02A3AAD3}"/>
                  </a:ext>
                </a:extLst>
              </p:cNvPr>
              <p:cNvSpPr txBox="1"/>
              <p:nvPr/>
            </p:nvSpPr>
            <p:spPr>
              <a:xfrm>
                <a:off x="1787525" y="3733155"/>
                <a:ext cx="8452221" cy="48455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T Sans"/>
                        </a:rPr>
                        <m:t>𝑑</m:t>
                      </m:r>
                      <m:d>
                        <m:dPr>
                          <m:ctrlPr>
                            <a:rPr kumimoji="0" lang="en-US" sz="2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T Sans"/>
                            </a:rPr>
                          </m:ctrlPr>
                        </m:dPr>
                        <m:e>
                          <m:r>
                            <a:rPr kumimoji="0" lang="en-US" sz="2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T Sans"/>
                            </a:rPr>
                            <m:t>𝑝</m:t>
                          </m:r>
                          <m:r>
                            <a:rPr kumimoji="0" lang="en-US" sz="2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T Sans"/>
                            </a:rPr>
                            <m:t>,</m:t>
                          </m:r>
                          <m:r>
                            <a:rPr kumimoji="0" lang="en-US" sz="2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T Sans"/>
                            </a:rPr>
                            <m:t>𝑞</m:t>
                          </m:r>
                        </m:e>
                      </m:d>
                      <m:r>
                        <a:rPr kumimoji="0" lang="en-US" sz="2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T San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2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T San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sz="2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T Sans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sz="2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T San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T San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en-US" sz="2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1E5730-47E6-726B-56DF-726D02A3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525" y="3733155"/>
                <a:ext cx="8452221" cy="484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1554A01-B59D-7CBE-9236-3CD3582EB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526" y="4459990"/>
            <a:ext cx="9349398" cy="7618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C2CF7-F5F5-4361-E293-48119A6B15B3}"/>
              </a:ext>
            </a:extLst>
          </p:cNvPr>
          <p:cNvSpPr txBox="1"/>
          <p:nvPr/>
        </p:nvSpPr>
        <p:spPr>
          <a:xfrm>
            <a:off x="1787526" y="12545097"/>
            <a:ext cx="7003520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https://en.wikipedia.org/wiki/Euclidean_distance</a:t>
            </a:r>
          </a:p>
        </p:txBody>
      </p:sp>
    </p:spTree>
    <p:extLst>
      <p:ext uri="{BB962C8B-B14F-4D97-AF65-F5344CB8AC3E}">
        <p14:creationId xmlns:p14="http://schemas.microsoft.com/office/powerpoint/2010/main" val="81957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B03F-5D74-83F9-190B-2AFF55CC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B698-FD72-6584-677E-89A051486C0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If images are similar, produce feature vectors that are very similar.</a:t>
            </a:r>
          </a:p>
          <a:p>
            <a:r>
              <a:rPr lang="en-US" dirty="0"/>
              <a:t>If images are different, produce feature vectors that are dissimilar.</a:t>
            </a:r>
          </a:p>
          <a:p>
            <a:r>
              <a:rPr lang="en-US" dirty="0"/>
              <a:t>Based on the paper </a:t>
            </a:r>
            <a:r>
              <a:rPr lang="en-US" dirty="0">
                <a:hlinkClick r:id="rId3"/>
              </a:rPr>
              <a:t>http://yann.lecun.com/exdb/publis/pdf/hadsell-chopra-lecun-06.pdf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5F10-4121-46FE-E822-062B994B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Loss -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2D1B1-6A22-9D69-A4B7-8CB4EB465F55}"/>
                  </a:ext>
                </a:extLst>
              </p:cNvPr>
              <p:cNvSpPr txBox="1"/>
              <p:nvPr/>
            </p:nvSpPr>
            <p:spPr>
              <a:xfrm>
                <a:off x="4876800" y="3493748"/>
                <a:ext cx="13068741" cy="73866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4800" smtClean="0"/>
                        <m:t>Y</m:t>
                      </m:r>
                      <m:r>
                        <m:rPr>
                          <m:nor/>
                        </m:rPr>
                        <a:rPr lang="es-ES" sz="4800" smtClean="0"/>
                        <m:t> ∗ </m:t>
                      </m:r>
                      <m:sSup>
                        <m:sSupPr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s-ES" sz="4800"/>
                        <m:t> + (1 − </m:t>
                      </m:r>
                      <m:r>
                        <m:rPr>
                          <m:nor/>
                        </m:rPr>
                        <a:rPr lang="es-ES" sz="4800"/>
                        <m:t>Y</m:t>
                      </m:r>
                      <m:r>
                        <m:rPr>
                          <m:nor/>
                        </m:rPr>
                        <a:rPr lang="es-ES" sz="4800"/>
                        <m:t>) ∗ </m:t>
                      </m:r>
                      <m:r>
                        <m:rPr>
                          <m:nor/>
                        </m:rPr>
                        <a:rPr lang="es-ES" sz="4800"/>
                        <m:t>max</m:t>
                      </m:r>
                      <m:sSup>
                        <m:sSupPr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s-ES" sz="4800"/>
                            <m:t>(</m:t>
                          </m:r>
                          <m:r>
                            <m:rPr>
                              <m:nor/>
                            </m:rPr>
                            <a:rPr lang="es-ES" sz="4800"/>
                            <m:t>margin</m:t>
                          </m:r>
                          <m:r>
                            <m:rPr>
                              <m:nor/>
                            </m:rPr>
                            <a:rPr lang="es-ES" sz="4800"/>
                            <m:t> − </m:t>
                          </m:r>
                          <m:r>
                            <m:rPr>
                              <m:nor/>
                            </m:rPr>
                            <a:rPr lang="es-ES" sz="4800"/>
                            <m:t>D</m:t>
                          </m:r>
                          <m:r>
                            <m:rPr>
                              <m:nor/>
                            </m:rPr>
                            <a:rPr lang="es-ES" sz="4800"/>
                            <m:t>, 0)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sym typeface="PT San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2D1B1-6A22-9D69-A4B7-8CB4EB465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493748"/>
                <a:ext cx="13068741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958843E-ECA5-E0D8-3A0E-E732EFA3F9A0}"/>
              </a:ext>
            </a:extLst>
          </p:cNvPr>
          <p:cNvSpPr/>
          <p:nvPr/>
        </p:nvSpPr>
        <p:spPr>
          <a:xfrm>
            <a:off x="6447691" y="3493748"/>
            <a:ext cx="703385" cy="738664"/>
          </a:xfrm>
          <a:prstGeom prst="rect">
            <a:avLst/>
          </a:prstGeom>
          <a:noFill/>
          <a:ln w="7620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25274-5085-FE15-25B2-5F54B1CB60B2}"/>
              </a:ext>
            </a:extLst>
          </p:cNvPr>
          <p:cNvSpPr/>
          <p:nvPr/>
        </p:nvSpPr>
        <p:spPr>
          <a:xfrm>
            <a:off x="9693811" y="3493748"/>
            <a:ext cx="703385" cy="738664"/>
          </a:xfrm>
          <a:prstGeom prst="rect">
            <a:avLst/>
          </a:prstGeom>
          <a:noFill/>
          <a:ln w="7620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9B9305-15C1-F7DA-F3D0-E3FE2E0E8DAA}"/>
              </a:ext>
            </a:extLst>
          </p:cNvPr>
          <p:cNvSpPr/>
          <p:nvPr/>
        </p:nvSpPr>
        <p:spPr>
          <a:xfrm>
            <a:off x="7367366" y="3493748"/>
            <a:ext cx="703385" cy="738664"/>
          </a:xfrm>
          <a:prstGeom prst="rect">
            <a:avLst/>
          </a:prstGeom>
          <a:noFill/>
          <a:ln w="7620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EE2F9C-0085-65E7-BD80-C9C4B662DC32}"/>
              </a:ext>
            </a:extLst>
          </p:cNvPr>
          <p:cNvSpPr/>
          <p:nvPr/>
        </p:nvSpPr>
        <p:spPr>
          <a:xfrm>
            <a:off x="14530166" y="3493748"/>
            <a:ext cx="703385" cy="738664"/>
          </a:xfrm>
          <a:prstGeom prst="rect">
            <a:avLst/>
          </a:prstGeom>
          <a:noFill/>
          <a:ln w="7620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931539-D4EB-435F-2BFD-5E105E028340}"/>
              </a:ext>
            </a:extLst>
          </p:cNvPr>
          <p:cNvSpPr/>
          <p:nvPr/>
        </p:nvSpPr>
        <p:spPr>
          <a:xfrm>
            <a:off x="12073596" y="3493748"/>
            <a:ext cx="2053884" cy="738664"/>
          </a:xfrm>
          <a:prstGeom prst="rect">
            <a:avLst/>
          </a:prstGeom>
          <a:noFill/>
          <a:ln w="7620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72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5F10-4121-46FE-E822-062B994B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Loss – positive pairs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2D1B1-6A22-9D69-A4B7-8CB4EB465F55}"/>
                  </a:ext>
                </a:extLst>
              </p:cNvPr>
              <p:cNvSpPr txBox="1"/>
              <p:nvPr/>
            </p:nvSpPr>
            <p:spPr>
              <a:xfrm>
                <a:off x="4876800" y="3493748"/>
                <a:ext cx="13068741" cy="73866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4800" smtClean="0"/>
                        <m:t>Y</m:t>
                      </m:r>
                      <m:r>
                        <m:rPr>
                          <m:nor/>
                        </m:rPr>
                        <a:rPr lang="es-ES" sz="4800" smtClean="0"/>
                        <m:t> ∗ </m:t>
                      </m:r>
                      <m:sSup>
                        <m:sSupPr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s-ES" sz="4800"/>
                        <m:t> + (1 − </m:t>
                      </m:r>
                      <m:r>
                        <m:rPr>
                          <m:nor/>
                        </m:rPr>
                        <a:rPr lang="es-ES" sz="4800"/>
                        <m:t>Y</m:t>
                      </m:r>
                      <m:r>
                        <m:rPr>
                          <m:nor/>
                        </m:rPr>
                        <a:rPr lang="es-ES" sz="4800"/>
                        <m:t>) ∗ </m:t>
                      </m:r>
                      <m:r>
                        <m:rPr>
                          <m:nor/>
                        </m:rPr>
                        <a:rPr lang="es-ES" sz="4800"/>
                        <m:t>max</m:t>
                      </m:r>
                      <m:sSup>
                        <m:sSupPr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s-ES" sz="4800"/>
                            <m:t>(</m:t>
                          </m:r>
                          <m:r>
                            <m:rPr>
                              <m:nor/>
                            </m:rPr>
                            <a:rPr lang="es-ES" sz="4800"/>
                            <m:t>margin</m:t>
                          </m:r>
                          <m:r>
                            <m:rPr>
                              <m:nor/>
                            </m:rPr>
                            <a:rPr lang="es-ES" sz="4800"/>
                            <m:t> − </m:t>
                          </m:r>
                          <m:r>
                            <m:rPr>
                              <m:nor/>
                            </m:rPr>
                            <a:rPr lang="es-ES" sz="4800"/>
                            <m:t>D</m:t>
                          </m:r>
                          <m:r>
                            <m:rPr>
                              <m:nor/>
                            </m:rPr>
                            <a:rPr lang="es-ES" sz="4800"/>
                            <m:t>, 0)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sym typeface="PT San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2D1B1-6A22-9D69-A4B7-8CB4EB465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493748"/>
                <a:ext cx="13068741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2B4F5025-86D0-BC39-AAE9-5310303BBACE}"/>
              </a:ext>
            </a:extLst>
          </p:cNvPr>
          <p:cNvSpPr/>
          <p:nvPr/>
        </p:nvSpPr>
        <p:spPr>
          <a:xfrm>
            <a:off x="10546080" y="4373880"/>
            <a:ext cx="640080" cy="738664"/>
          </a:xfrm>
          <a:prstGeom prst="downArrow">
            <a:avLst/>
          </a:prstGeom>
          <a:solidFill>
            <a:srgbClr val="DCDEE0"/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9C4DC-64EE-B36E-E24F-95271BDE5AF2}"/>
                  </a:ext>
                </a:extLst>
              </p:cNvPr>
              <p:cNvSpPr txBox="1"/>
              <p:nvPr/>
            </p:nvSpPr>
            <p:spPr>
              <a:xfrm>
                <a:off x="5029199" y="5254012"/>
                <a:ext cx="13068741" cy="73866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800" b="0" i="0" smtClean="0"/>
                        <m:t>1</m:t>
                      </m:r>
                      <m:r>
                        <m:rPr>
                          <m:nor/>
                        </m:rPr>
                        <a:rPr lang="es-ES" sz="4800" smtClean="0"/>
                        <m:t> ∗ </m:t>
                      </m:r>
                      <m:sSup>
                        <m:sSupPr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s-ES" sz="4800"/>
                        <m:t> + (1 − </m:t>
                      </m:r>
                      <m:r>
                        <m:rPr>
                          <m:nor/>
                        </m:rPr>
                        <a:rPr lang="en-US" sz="4800" b="0" i="0" smtClean="0"/>
                        <m:t>1</m:t>
                      </m:r>
                      <m:r>
                        <m:rPr>
                          <m:nor/>
                        </m:rPr>
                        <a:rPr lang="es-ES" sz="4800"/>
                        <m:t>) ∗ </m:t>
                      </m:r>
                      <m:r>
                        <m:rPr>
                          <m:nor/>
                        </m:rPr>
                        <a:rPr lang="es-ES" sz="4800"/>
                        <m:t>max</m:t>
                      </m:r>
                      <m:sSup>
                        <m:sSupPr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s-ES" sz="4800"/>
                            <m:t>(</m:t>
                          </m:r>
                          <m:r>
                            <m:rPr>
                              <m:nor/>
                            </m:rPr>
                            <a:rPr lang="es-ES" sz="4800"/>
                            <m:t>margin</m:t>
                          </m:r>
                          <m:r>
                            <m:rPr>
                              <m:nor/>
                            </m:rPr>
                            <a:rPr lang="es-ES" sz="4800"/>
                            <m:t> − </m:t>
                          </m:r>
                          <m:r>
                            <m:rPr>
                              <m:nor/>
                            </m:rPr>
                            <a:rPr lang="es-ES" sz="4800"/>
                            <m:t>D</m:t>
                          </m:r>
                          <m:r>
                            <m:rPr>
                              <m:nor/>
                            </m:rPr>
                            <a:rPr lang="es-ES" sz="4800"/>
                            <m:t>, 0)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sym typeface="PT San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9C4DC-64EE-B36E-E24F-95271BDE5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99" y="5254012"/>
                <a:ext cx="13068741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Down 10">
            <a:extLst>
              <a:ext uri="{FF2B5EF4-FFF2-40B4-BE49-F238E27FC236}">
                <a16:creationId xmlns:a16="http://schemas.microsoft.com/office/drawing/2014/main" id="{DDC5A7B9-7CFD-22EC-F93C-49FF26759447}"/>
              </a:ext>
            </a:extLst>
          </p:cNvPr>
          <p:cNvSpPr/>
          <p:nvPr/>
        </p:nvSpPr>
        <p:spPr>
          <a:xfrm>
            <a:off x="10546080" y="6119336"/>
            <a:ext cx="640080" cy="738664"/>
          </a:xfrm>
          <a:prstGeom prst="downArrow">
            <a:avLst/>
          </a:prstGeom>
          <a:solidFill>
            <a:srgbClr val="DCDEE0"/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A0394B-1F6B-1BA8-93C7-7DE9F265FA0B}"/>
                  </a:ext>
                </a:extLst>
              </p:cNvPr>
              <p:cNvSpPr txBox="1"/>
              <p:nvPr/>
            </p:nvSpPr>
            <p:spPr>
              <a:xfrm>
                <a:off x="4450079" y="7014276"/>
                <a:ext cx="13068741" cy="73866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727574"/>
                  </a:solidFill>
                  <a:effectLst/>
                  <a:uFillTx/>
                  <a:sym typeface="PT San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A0394B-1F6B-1BA8-93C7-7DE9F265F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9" y="7014276"/>
                <a:ext cx="1306874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49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 animBg="1"/>
      <p:bldP spid="12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theme/theme1.xml><?xml version="1.0" encoding="utf-8"?>
<a:theme xmlns:a="http://schemas.openxmlformats.org/drawingml/2006/main" name="White">
  <a:themeElements>
    <a:clrScheme name="CN Group colours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ED1848"/>
      </a:accent1>
      <a:accent2>
        <a:srgbClr val="76CDE5"/>
      </a:accent2>
      <a:accent3>
        <a:srgbClr val="A1CED8"/>
      </a:accent3>
      <a:accent4>
        <a:srgbClr val="88CEB9"/>
      </a:accent4>
      <a:accent5>
        <a:srgbClr val="4BB595"/>
      </a:accent5>
      <a:accent6>
        <a:srgbClr val="00206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DEE0"/>
        </a:solidFill>
        <a:ln w="3175">
          <a:miter lim="400000"/>
        </a:ln>
      </a:spPr>
      <a:bodyPr lIns="38100" tIns="38100" rIns="38100" bIns="38100" anchor="ctr"/>
      <a:lstStyle>
        <a:defPPr algn="ctr">
          <a:defRPr sz="3000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702B4A117614E4B8ED672E1CF8BA112" ma:contentTypeVersion="1" ma:contentTypeDescription="Upload an image." ma:contentTypeScope="" ma:versionID="6193577477d396bdaf03ccac33dad100">
  <xsd:schema xmlns:xsd="http://www.w3.org/2001/XMLSchema" xmlns:xs="http://www.w3.org/2001/XMLSchema" xmlns:p="http://schemas.microsoft.com/office/2006/metadata/properties" xmlns:ns1="http://schemas.microsoft.com/sharepoint/v3" xmlns:ns2="CD35E49E-E87F-4CD8-BDA2-599313F772CB" xmlns:ns3="http://schemas.microsoft.com/sharepoint/v3/fields" targetNamespace="http://schemas.microsoft.com/office/2006/metadata/properties" ma:root="true" ma:fieldsID="62bb446f511653a360938117c93bba19" ns1:_="" ns2:_="" ns3:_="">
    <xsd:import namespace="http://schemas.microsoft.com/sharepoint/v3"/>
    <xsd:import namespace="CD35E49E-E87F-4CD8-BDA2-599313F772CB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35E49E-E87F-4CD8-BDA2-599313F772CB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CreateDate xmlns="CD35E49E-E87F-4CD8-BDA2-599313F772CB" xsi:nil="true"/>
    <PublishingExpirationDate xmlns="http://schemas.microsoft.com/sharepoint/v3" xsi:nil="true"/>
    <PublishingStartDate xmlns="http://schemas.microsoft.com/sharepoint/v3" xsi:nil="true"/>
    <wic_System_Copyright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1A8D8C71-55EA-46A1-ADCC-F44D7C4376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D35E49E-E87F-4CD8-BDA2-599313F772CB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F46764-BB73-4A06-9F5D-6CCF8D804E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1B0366-BB3D-4FB4-945D-97AD1B39696D}">
  <ds:schemaRefs>
    <ds:schemaRef ds:uri="http://schemas.microsoft.com/office/2006/metadata/properties"/>
    <ds:schemaRef ds:uri="http://schemas.microsoft.com/office/infopath/2007/PartnerControls"/>
    <ds:schemaRef ds:uri="CD35E49E-E87F-4CD8-BDA2-599313F772CB"/>
    <ds:schemaRef ds:uri="http://schemas.microsoft.com/sharepoint/v3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7737</TotalTime>
  <Words>1687</Words>
  <Application>Microsoft Office PowerPoint</Application>
  <PresentationFormat>Custom</PresentationFormat>
  <Paragraphs>170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-apple-system</vt:lpstr>
      <vt:lpstr>Arial</vt:lpstr>
      <vt:lpstr>Calibri</vt:lpstr>
      <vt:lpstr>Cambria Math</vt:lpstr>
      <vt:lpstr>Helvetica Light</vt:lpstr>
      <vt:lpstr>Helvetica Neue</vt:lpstr>
      <vt:lpstr>PT Sans</vt:lpstr>
      <vt:lpstr>Signika</vt:lpstr>
      <vt:lpstr>White</vt:lpstr>
      <vt:lpstr>Siamese networks</vt:lpstr>
      <vt:lpstr>PowerPoint Presentation</vt:lpstr>
      <vt:lpstr>PowerPoint Presentation</vt:lpstr>
      <vt:lpstr>Similarity function</vt:lpstr>
      <vt:lpstr>PowerPoint Presentation</vt:lpstr>
      <vt:lpstr>Euclidean distance</vt:lpstr>
      <vt:lpstr>Contrastive Loss</vt:lpstr>
      <vt:lpstr>Contrastive Loss - formula</vt:lpstr>
      <vt:lpstr>Contrastive Loss – positive pairs</vt:lpstr>
      <vt:lpstr>Contrastive Loss – negative pairs</vt:lpstr>
      <vt:lpstr>Triplet loss</vt:lpstr>
      <vt:lpstr>Binary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Postránecká Michaela</dc:creator>
  <cp:keywords/>
  <dc:description/>
  <cp:lastModifiedBy>Stepaňuk Viktor</cp:lastModifiedBy>
  <cp:revision>510</cp:revision>
  <dcterms:modified xsi:type="dcterms:W3CDTF">2022-11-14T19:21:08Z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0x0101009148F5A04DDD49CBA7127AADA5FB792B00AADE34325A8B49CDA8BB4DB53328F214006702B4A117614E4B8ED672E1CF8BA112</vt:lpwstr>
  </property>
</Properties>
</file>